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2" r:id="rId3"/>
    <p:sldId id="272" r:id="rId4"/>
    <p:sldId id="263" r:id="rId5"/>
    <p:sldId id="267" r:id="rId6"/>
    <p:sldId id="273" r:id="rId7"/>
    <p:sldId id="274" r:id="rId8"/>
    <p:sldId id="268" r:id="rId9"/>
    <p:sldId id="275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76" r:id="rId18"/>
    <p:sldId id="265" r:id="rId19"/>
    <p:sldId id="266" r:id="rId2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FFBE89"/>
    <a:srgbClr val="D3FFA7"/>
    <a:srgbClr val="282828"/>
    <a:srgbClr val="FF939B"/>
    <a:srgbClr val="AFFFF2"/>
    <a:srgbClr val="FEB0B4"/>
    <a:srgbClr val="FD3942"/>
    <a:srgbClr val="0F0F0F"/>
    <a:srgbClr val="A9FD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68" autoAdjust="0"/>
    <p:restoredTop sz="94206" autoAdjust="0"/>
  </p:normalViewPr>
  <p:slideViewPr>
    <p:cSldViewPr snapToGrid="0">
      <p:cViewPr varScale="1">
        <p:scale>
          <a:sx n="66" d="100"/>
          <a:sy n="66" d="100"/>
        </p:scale>
        <p:origin x="12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8DDEF8-7FDB-F7DF-DDB1-70B02BC11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409D54-21D4-6EB5-3989-AEDB2FE22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9779F8-171E-7DBB-9FF5-4A93CF77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367B41-2E30-36C0-743E-846C946B8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3C9252-C33D-63D4-9BF3-8153A8D0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04043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BBB0E8-22FC-B5A0-D6E0-E75C786D2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9C0FA9-CE5D-6EAD-185A-944D6B7E7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21E256-BA87-3F46-12F7-4AE85E84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E6D8DB-9BA7-E1A2-9E4F-5AFD9E63C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F96C1A-0028-097F-B435-B745F07B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860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66B652-E66E-84E3-DBDE-B4ADCF90F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1063DCB-E833-CFAD-09A3-1E181F21A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9EC441-4974-AD77-FDD8-22C0D2EE3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1416C4-8780-0D3C-9832-E6A14C668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A192E4-58BC-12EF-259C-AB8A6154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6812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A82E0E-904F-CBA6-2572-AADA7DA4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F2E0B4-D8DA-650A-AE3B-C8750B28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D5C151-DF8A-44B0-3564-E09966663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16856A-FB9C-D58D-CE90-4F5C9D2BB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5069DF-57B0-F303-A1E6-2C105E3C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10734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413BF-CB8C-0CA8-6959-9B1D601E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583E551-3F10-2C1C-A1F2-4315417E6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573B8C-CDBD-761A-AC48-8FE5BECF7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27211F-DBC7-DEBC-78FC-E31F82DEF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4AD63E-1D7F-2E9C-6C15-8A1F9D5E8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4934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0B93F2-9BBC-B124-2232-1DB318010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81CF7F-895F-05DD-40B6-E1E9FC17CA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A9DA900-F78B-A4DF-31A4-7DE67227F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ABBA04-8C97-6511-8567-BC295287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7B44D8-8758-C49B-3260-3540078F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ED61F17-5559-E55B-21BB-BA8C71F5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67544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D303D-B6D6-E613-F196-DC70D04F8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CC707B-5CC3-9EC3-CAB7-CF9D4745D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74825E-C846-B13F-9EDE-E6BCE430A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16C042D-65F3-EDF3-1A79-F7CB3E553A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D03985E-2A5E-F0B3-ECFD-79F546121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CFC8EA4-B060-11AC-3CAF-B2A9B9FAF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EF384E1-C965-FCEC-227F-23041AACB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7561C5-02E4-BF06-9068-850285BE7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1553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01DD04-5CE6-0E3B-9017-B4DCDFD7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778A7EE-A011-DB23-ADAD-149A8F83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045A38F-58E6-BC51-B305-5D994C0EB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49188C-2D9C-4EEE-7462-88D75F25A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24796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527EF5B-C7ED-9ECC-BB01-ED227B86F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471619C-2772-8503-F7AA-5965D50EF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91D399B-E95C-47EA-775C-25490F53A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47621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73B66-26DD-DF18-3AEC-7F8875D0F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1A2DB4-A2B3-A0ED-63A7-A27EC678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8B8E4E-4A20-E674-7642-2B7BD737B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2FB57B-689E-337A-A6E7-7038D18CE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423ECB-A8A7-6A7D-605F-3B260F71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99E5EB-F321-8DFF-669F-1F48313F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44399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DA9CDE-E709-F436-909C-FAFC825BC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BE00CC1-3385-4DF9-B412-307FEDA2B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B013FF-B0C9-423B-8780-8F7BCA15B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9B5DE2-7750-2944-B690-CF636AA58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5E9924-07AA-7302-446C-B9ADEEB76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EF9CD17-8893-198A-7B0E-4BD3B2341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9417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D402502-0B51-B506-2DAC-09E0BD42B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70824B-6310-C7DA-6C6F-9C44E7DE0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6B23A2-44E2-6A91-4242-319918D0B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6AB6F-D4A8-47CC-B633-5DED08A4068C}" type="datetimeFigureOut">
              <a:rPr lang="es-PE" smtClean="0"/>
              <a:t>8/12/2024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14B340-0930-2E79-96DE-98710EA66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97AE13-223E-AB1C-F041-84F58849A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0EA9C-A1C4-40A9-A128-BA0C6051F60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0441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4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slide" Target="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slide" Target="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4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image" Target="../media/image6.png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1.wdp"/><Relationship Id="rId5" Type="http://schemas.openxmlformats.org/officeDocument/2006/relationships/slide" Target="slide4.xml"/><Relationship Id="rId1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slide" Target="slide18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imera Intro - Diapositivas de Netflix">
            <a:hlinkClick r:id="" action="ppaction://media"/>
            <a:extLst>
              <a:ext uri="{FF2B5EF4-FFF2-40B4-BE49-F238E27FC236}">
                <a16:creationId xmlns:a16="http://schemas.microsoft.com/office/drawing/2014/main" id="{25717FC7-66F0-F48C-15E1-09FF31CA2B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contrast="40000"/>
          </a:blip>
          <a:srcRect l="19377" t="18053" r="19012" b="47678"/>
          <a:stretch/>
        </p:blipFill>
        <p:spPr>
          <a:xfrm>
            <a:off x="1400015" y="1289153"/>
            <a:ext cx="8432599" cy="30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7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A847F-2148-9997-A96A-A807F0A3B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C57901A-D2EB-AD75-E06B-486000D77A6B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71224D8-57CF-CD52-A8F2-44EA2E955093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31A2CD1-5CF6-1A7A-B622-C5AEAEB25711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SAMCApp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Class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(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Main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View)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main(): Controls the main program flow.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placeOrder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Registers a new order.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printBill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Prints the customer invoice.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/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</a:p>
            <a:p>
              <a:pPr algn="ctr"/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A3E3A264-22DD-09AC-6A55-BFE1EE576DCF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559A302-7CB8-F5F1-41C4-900D8AA1E76F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770997AD-34CF-9929-CD05-3C46F0A9A61F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printSaleNote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Generates a sales note.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leaveComment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Stores customer comments.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adminPermissions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Manages inventory (admin-only).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8FE3BF21-D547-9372-A2F7-6FD10ADD726B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B14B2709-64FF-9F56-3F16-267451D19EBE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517D3F08-9915-BDE9-9D83-1CBF3FE3FE3C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81DAAF63-078E-A4B4-B5A8-C395D6968A3B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8BDE193-BB82-2AD6-FAB3-BE7AC9F525A6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2A35890-5A8E-5E92-AB28-0FF035D7441B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9D21C7BD-EBCD-527A-2B5E-0D90CB2E57C1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A435D032-3C08-19E6-25E5-EF4D864AD195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C33B025D-0C01-874B-076F-6037D223D681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EC7E0D26-6131-00A8-6765-57DF3519A7DB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E3AB84BE-7600-A2C9-0D86-794C8EF63F06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E366DCBB-D949-2D35-6CEB-7B448D26B3B1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6CE2E821-1D7F-6711-D838-F615BB136153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0BB425C4-3CB4-0687-47A0-5B7ACECA40A8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1FCD6E0D-C592-4D02-0A57-2F86BA9370D4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205AB1B6-809D-9840-42C8-4E90367FE045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0EA578D8-335D-1824-E972-0F9B4F3AA017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B1E0E7C6-8A3D-B295-2E2B-6A24C0E94616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BB3B11B0-4227-3954-AA73-6B572B8FE31E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177A0882-13AD-876F-ACAC-55157AD70B27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65E86DAF-CDEC-BCCA-C86E-0E81F87AAD5C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9EF508DD-F6CA-46D2-6D86-0A0CC7A0EBEF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92CC9ACA-B173-A5FD-9945-0AE0E8F12FFE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041CFB78-A48C-1BE4-E341-EFD171F8AAFB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FA5EC017-5D83-2902-4E96-398F38284692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78B74B4C-78C2-2D29-4CD2-DED9AA1BC04B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8A9B5F67-94C4-B17C-A520-9B4074B6F250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A470AED3-57A4-7410-0195-80396D764FB7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6DA554FF-DDBE-148E-8A35-B094E70EAE20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1D933C11-60DD-0EB2-E9AE-B1EEE8A6A6A8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C85917C9-3B77-8EB5-0802-0BC29EB8F85A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9AD87B99-16D2-58A9-A844-F8D02EEEB9B4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CD74D02D-CB51-7308-428B-882184173702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1DBF8A1B-2C35-B365-EFC5-5DABD621714C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7C3E057-44A7-5EAD-8F81-F644D9CCD62A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ADFAF315-3982-5455-1C02-954836B7F154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0BA43EF2-974C-6579-731E-E2C8B0775737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87328A6C-7D6E-81F5-A958-611F46434E61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11EA8A91-45B2-8262-9703-FCD4314E8570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A8A11EAA-3756-E208-4E77-E9B5238AC8D8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33CA0747-79A7-D30E-EA39-C208C5AD8A31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0053F456-06AD-D2DD-8B01-D1DC2568D5A9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4A80DD1E-1647-35CE-3EA3-1862C003B1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7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65B50-18CB-53F4-840F-883A3A7A8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5742E935-A3CB-4C31-326B-D3EC9DC87A22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C9F6825D-E1A0-A02D-879C-CFB752B5028A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CFBAB359-0343-7244-8595-86857E2DC205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ManageFileJson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Class (JSON File Management)</a:t>
              </a: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saveBillToJson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saveSaleNoteToJson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Save invoices and sales notes.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getCustomerById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Searches for a customer in the file.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30C5AC5D-4368-D9C7-3938-DB3C75086F7E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FBA6D9EA-D948-F881-0F8B-3385255973C8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DEB8E5E9-AE82-8F20-21C6-8A818B444C63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getOrderByCustomer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Retrieves an order by ID.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saveQuantitiesToJson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loadQuantitiesFromJson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Save and load inventory.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saveCommentToJson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Stores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comments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05DB9103-0FA1-FEC3-9049-1661FB44598F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3FAC2EEF-C6FD-1BA7-C677-F9EA2D21ACE2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D6CEC8B1-D962-0715-3354-684D52CC8C07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57245BED-3393-361B-9A5A-EC4DD61EF04C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1580B31A-23FD-5D70-ED08-34A9AB2DFBC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0934DA8-CC93-C8A3-D7BA-D6CB13506787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73A3A591-B3B1-542B-9BB7-E9C97067B9EE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17955444-1F2E-A66E-870B-42016F89EF53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7AB37308-C584-6C94-EBEE-293E4E9E289F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D05CFF6E-2E56-4529-AE45-3B53AD7A09B3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7D4934B3-AAF7-9B8A-7E12-9C3C3E1A5D11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EE623A68-3653-FB02-0216-80D9B15BE90E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B80E67FF-9B9A-FB88-1FC2-564887E44007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1D898EA1-1814-4AAA-3882-BC25E71BDEFD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396CC71B-C7D0-1480-3777-BBEF2D8DC189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94E2266C-E05B-C969-8B89-182FDF9E39A2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661BAFFB-4B03-CD35-2A20-EC531B21CBF7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5BC3518B-F25B-F3BA-9C99-18404A63D6C3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1F164AE3-0624-892A-B856-8E8297724C32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54F3B68-77FF-E171-5751-0CEC7D12F074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0DDBEC9C-DD8B-BFAB-2BA3-7ACDF295E00A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F78D3BCA-5E59-D667-CAEC-4739B0249E66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3E424DB1-FBF2-72D1-B543-4D9399DD1E59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A31406A4-2615-F709-B5BD-23272DC90272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85898547-69A9-F765-4775-3F52E12BC039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2DF84FA3-9AD7-2774-2F65-25422A22FA71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D5628642-D0A9-7C3F-BAF2-3ED64F604944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BF5B4C54-0572-6EFB-83F2-3CBF073D6023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049C57C2-75E7-BC92-ABED-87A4B6AC700A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F2DB395A-03E4-308C-7801-D1D678FE020B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7B0CB27F-FC04-9F6D-D660-C1FEBDC926A6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55C941DF-5FCE-A718-85E9-E54CCE45C9C5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9670DD33-1F83-12A0-93AC-CADD4ACF891A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266F8EC7-DB43-483A-2CC7-A6CA50458E0B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B449484-61F0-A1A6-AF60-1204EDC830CA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FBFA3A8F-B8EF-6B5F-C3D1-D67F53CC5FB0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7EFB5797-6EF5-570F-B0ED-B5198D77F68C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11A5E56F-0B04-FD96-25DE-72CC4E1AC2E7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A3B2FD94-A55E-0B49-E1E9-5828EAC70E4F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4E9A9A47-60CE-2550-AA78-76EBF5E9EAD3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B08F8D5A-6CEB-7D34-6D77-254804B4F94E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145E50A7-ADCB-7D32-D6C3-743EA7FDA2D5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64665038-8974-D0EE-D427-9CC1DE7B37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1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18786-021D-1FBB-1394-1B4BB718A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AFB4A9B-8CB9-8DF3-410F-EE479C0841E1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889068BA-BAFB-0FF0-7053-AEE8A99B04A8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02A00250-2D3E-3B32-D2EC-3B563748E674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MenuItem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Class (Menu Management)</a:t>
              </a: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initializeMenu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Initializes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the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menu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displayMenu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Displays the menu on-screen.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C6C688CA-913F-A0AE-3C9D-385ECE12D7ED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88B79F90-E57F-6597-5693-DB9750CFCF12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7717225E-8A12-05D2-4E32-D641ACC7A090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getMenuItemById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Searches for an item by ID.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reduceInventory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Updates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the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inventory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6D0E0D93-D0AA-5925-5EBB-8017A7FA3301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90216C88-4D41-9008-9062-1D9FD605CBC3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E7422FB-9631-1791-6C7D-BD1F84D848A2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6893E9BF-4EC4-C963-4A9C-F05FC4640480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2ED05A55-F60B-64A8-371A-35BA90B84A48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7E193053-C8B4-5437-6324-98A81A27D87A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389A7A29-7560-B3F0-5AEE-353ADE90215F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66A72E78-4E0D-F8D4-E6CD-86F069AD7E20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A1AE1045-E83A-DD6E-0E2E-776E8604ECFF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7EA3CA15-EE11-069C-552A-2480C5EAF79C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604E5B8B-148E-C642-ED54-748D1DE5E37C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4AF53E1C-4C4F-8D71-D64A-E1C56A5BFD0D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A46EBEFF-09E5-6AE6-3282-1155032E071D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436E5DE1-28BF-A718-77D8-8DB0C72B281A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860EB4F3-7309-49B3-4567-E4AFC932F952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D781FEC7-973B-1CB1-2FF9-E0934D2ACE58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02912E7C-952B-675D-455F-8A0A631F9DC7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C239EA9E-939A-A619-61EF-153E1B44F4A1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334DA677-1CCF-B5AC-1E4E-B0E5AD470885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FBBD9A83-11DE-4F3B-8EE3-907553ED8E65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705CD670-1C0B-2A73-5A5B-C1650378B2B5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966F6270-B035-6201-B82B-61392B1F3279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02F90D95-1C58-7787-BA5D-A9FFE54434C4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71063279-E6E4-EE91-038A-E4E5B49E266C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9F3743D6-945C-6268-371D-9F5040D663A2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0F2303DE-2A34-15BA-2575-088B622F41F0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A2DCBC28-7DB2-FB09-5D06-3C061EBBC2B7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20A5AFF6-1211-8997-B047-81CC0DDF750C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17E97F7C-E5C2-17B2-B937-8FDFB110207E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CCEB2303-2596-4347-D51F-1301B7F9FACE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BCF5938C-AC31-71D9-66C7-78E6F0341421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3F2A1FFE-CB2B-9278-0F80-4E572FDEFA7D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D1F49F46-019C-7E3C-703D-42D396BD68D3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4BCD040B-1A98-1E08-8116-7E213889B92B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05C2047-EC97-5BC1-F633-00EFA63442F3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2C728137-9F84-19A2-5D26-63C0F540C3CE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98496B1C-4DD8-FD6E-F922-F1D489FFF2D0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79C60F9A-0DD9-E041-1C29-4E6145D747E5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976D8829-8662-17FD-8E86-D7108E1D3F63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6A8122A1-9C04-660B-B1C0-AED071B62FFC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CDD7C5BB-4A08-748C-8900-89979544473C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E8E6AF8F-ED1D-E1E3-D175-37F3A49828EE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91BDD2F8-A463-A547-5188-CEAB3CECE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0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415C0-DE49-0476-5840-F39342D8B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6928C3E-E0B2-F930-ACC8-01E15B9E4744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5C07185F-D9D0-404D-6DD4-4384D04B5B5A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83CF031-966D-7243-CAA0-CB382BF83B24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Customer Class (Customer Data)</a:t>
              </a: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Attributes: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name,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idCard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email, address,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phoneNumber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 Customer data.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FDFD041D-84F2-C1A4-E768-8FB5F6DEF756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FB724BF1-25B4-0A6F-669D-E6FA405FBDE5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29A1ABEB-B05B-ECF0-3DCF-33DCA1D478F9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Getters and setters for each attribute.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toString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Displays complete customer information.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65DE4A15-3BBA-7A37-0571-A1C82AB5DF50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BDD6BC62-7C36-61E2-8AEC-9C2806E72AE9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9BFDE502-85C7-1DF7-FDD6-77EC32B0B62B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91E03742-827D-8F51-D125-69630351BC0C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D315566B-75E5-7878-DFC8-FEEA0B351BC9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0CDE8D24-004B-B397-2ABC-1263FEC35358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24E2D99B-E9CF-A50B-7A0C-49928A7FD5C8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E6E66434-066A-1585-FEDF-8EE8EBD9753C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A6EFED3E-0BA4-3235-C0BE-6911DD704524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39D884B7-6A50-A31B-D3E7-AA646829C36A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7D7238AB-5F64-EE16-1FA6-F24BF3A8CA47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0534C1F8-4D38-FE0A-26C3-5CACD0898288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8423BA22-2905-5472-7BF0-52347EF5A3E8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40739C54-7DDD-B3A9-7632-185A7A7B761E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C9A8CB5E-3C19-A4D2-2C8F-2D38553CD5A7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41E18F59-50CB-C1A8-7CDE-D46BF116AAE2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03B36FCC-3185-9517-96ED-60D075661936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F980626A-4534-AFBD-C1EC-17A895E849FF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EA74F064-19D5-981C-82D3-C8CB48FD5FA7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616FC6A8-FE72-9E09-3B55-2BAAD29C1FA4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8F605C6C-F23A-E812-C17D-1D25A8B28813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79730C3B-DC8B-0F3D-6333-027C58F0C400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A230923A-DB25-97C5-78C3-FF42E943D172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F8F4298F-1254-5917-FFC2-54CB2364B9ED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ED0D6E20-C7A2-A66F-16CE-1E9D2576B7FF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0E52670A-346E-05AD-F77A-53420415676E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7D5DA202-2D59-6660-5B10-3A86E852AA38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E0AE2A3B-3B6B-7438-23E1-F8A2F7F7B956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A9FA3365-A667-C334-CADA-A32F3ABB93C7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6FB6E3C2-A4C6-1DAB-A958-F18BD76FABB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0FDF0FFD-6843-911C-5ED2-126FFFCD203D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BB5AC4B4-F19C-9310-745F-1EFEB303FE9E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189B0DD2-8FF4-FFCE-DCB0-B63EED67D10C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62995B4A-17B4-96D3-B8D9-530688480AEA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3CFF800B-60B8-7305-4FED-E3F517C0A98F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C6B49A9C-9A0E-1E91-A326-B05FE364615B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F5984C92-86F7-AFE1-98F4-409823E4469A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0EA9CEF8-2CAE-9BE4-B9DF-889972B382B7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3E69BA13-7CD3-E29B-38CB-EAAAB4810616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86F610C2-8B6C-6044-08EC-50F0F2AE127E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83D56C60-ECD4-B4A6-F400-3E8B3314A931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5EBF14EF-F062-3C4A-100B-6BC04F48E801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E75644FB-B5A2-53BD-C406-1B8426C285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4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1D7C0-DE7E-98EF-538B-00898E536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DD91C17-AAFF-CACF-EE4F-3B1DE43724AB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FFE9152B-6F97-35AC-EA41-6EA50F73B784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780418B-689A-27CC-7DDA-00632B7D42D3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Order Class (Order Management)</a:t>
              </a: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Attributes: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orderId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customerId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customerName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orderedItems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tableNumber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orderDate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saleNote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 Order details.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48271504-8E36-AD34-735C-6B9383D7AC51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F18976A-5C70-3F66-CFA7-D6D13E9A9A2F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BD644D4-1A03-029A-FC87-17E0E8DCB55C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calculateOrderTotal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Calculates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the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total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amount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lvl="0"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getItems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Returns the ordered items.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EABA86EE-3078-0475-687B-549C21E0658A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6743D4D9-75CA-CBF5-9EF1-B119214A07EF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51E09177-ED7F-DAE3-980B-6C640455458C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F24B112C-0F44-9F59-42C6-D8911A1D99F1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EA17750-5B80-7AE5-3FAE-AD961F3D249E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B38F96C1-4711-15B1-8B59-D749705B48D0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4448D534-6336-CF1A-2972-1EB614362059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32A6EBBA-1AFE-ACB5-FED0-71180D9D0EBF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11ECD2C7-1F96-D070-A85C-0388BFFAE115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B7695799-96FC-5A9B-07B7-0D3A58F488F9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520E04C2-370D-5BA9-D318-4BD8777C8BC1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9F94331F-65E3-A72C-53CA-999104A7FBA5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558D7F1D-7E8D-6ED9-4852-342DCAEC337B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173F07A3-1C26-A5FD-139B-7B90E1E463F6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20CE990A-683E-734F-3713-613F7AA3A357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26DEC6FF-5B48-A75C-5A65-538E7752FADF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68743F5E-55E0-A219-84C1-46C5E4161615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A3BBE628-EE2F-F842-598D-33F414A0BEAC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5DB63630-127F-A946-2D3D-9728D3F56193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9A7C3611-2CFB-E16E-E87D-47A0FFB92635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90FF88D3-B8E0-4D19-ED7F-F2D31799B99B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4A266513-7F6E-92DE-B991-4D55D23E0350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6176E53C-8B2D-4D9D-717D-022D4872172B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1404938F-CC24-B3F3-5325-F7EB56BE1334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C3BF2B44-5CFD-18D4-6ACC-9FC11B2D67C1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C80DF17C-ABFF-87AD-4686-A0AF3B838E83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E12F1FD1-DF69-F461-08AB-C58AA38487D2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4959427F-DC34-7D67-4F90-DEC351A80B8A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57525897-3951-923F-26DA-C2E4DFA0DA1A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4627083D-1619-6FB6-DDB5-CAAF7E4D8EAB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07D3CCE8-DA08-5AEA-0DBB-65CF3820DFE8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CC1B377A-6CE0-F1E2-E84F-9C46F2A41A30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5E2A7260-6574-A83C-5E04-C401E53C749F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48654DC4-8B78-BDC4-6BF3-9BEF4FB23F4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7DF1FB4-684C-99AC-EADA-9640A74ADE1F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BAAEE837-2B07-18E7-7349-871CB42B057D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32F1E7B6-BB28-3DCA-9A21-4EF3B68C0CA7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1F9A35AA-B574-7C01-448D-115B57AC296D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5B296C3E-11C6-6668-6A1A-59255782F7A4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CC0F74F0-7810-C92B-1CAE-65BF7A31D44D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2E258D6B-6ABD-069E-6365-C819151DC7F8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BE0C699C-A4A3-7433-5D3A-653F8EB328F6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D9BD1611-3B69-D414-2866-FDCE262446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9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1ED7C-908A-0EF2-83C1-67CB4F3BB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D60C2A9-43D0-0CFD-7BB8-428A79BCF9AB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47A5C3DE-31C1-D103-4F78-97279B7C6087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BEA168A-A75F-9DC7-CEE5-19490199FC54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Billing Classes</a:t>
              </a: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Bill Class: Generates detailed invoices.</a:t>
              </a:r>
              <a:b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</a:b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SaleNote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Class: Creates sales notes.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01AE33C-9B74-AE7C-6FE2-BA919BCC33B4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43200E7-E28D-6A2A-E24F-96B72D539C51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376C975A-55CE-B8DC-4D49-CB05251FC61E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Common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Attributes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customer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order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, total, date.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Methods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toString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():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Generates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textual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representations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4C3533F9-955C-30DB-9327-A776AC1D5A0F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A3000A93-BD98-F263-F425-58E3F88B8D3C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88A77AC-9E05-86DC-6470-12007EA3AF08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1F02BFF4-8D1A-1DE4-92CE-65E5A5A84CE0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2248812C-AFD0-FCC9-17C8-4D8C8E3AE851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783B6B4A-665F-143A-37D4-157E9FE663E9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F8998610-1DFC-019F-1849-3A414AE81DED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06DE3582-181E-363F-B297-54588E1E181E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86FB558D-CDFE-2AD0-36D0-B8AC619FFEEE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750F51F5-D9FD-C3FA-BFAE-9EC17304226C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5C8AE6A2-9E2A-911F-E75C-F554F3993F72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E647C601-56AE-0253-FBC2-C9851629A481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00259854-C539-14AE-389B-155519D775B1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272E8F19-7DDD-4C11-0691-93994A344694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F860CB2-F2C2-A1E0-A5A0-195E9277C660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4664F573-A2E9-096A-7F08-0266C49B84C0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D3671FF6-207D-3BC9-6233-145E3C155603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80B41445-2B4B-24A8-A140-3BE6A7100EEC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5248B85D-8457-F653-1BB3-26F12C151607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7A38DCCD-F4DF-BE0C-86D8-F8B8F11EBC67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18132373-56A1-1215-EAAB-526B1F835CF5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992D20D2-D243-62B9-4A97-F37D7712D3C8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1B6B5D0A-1A82-A15A-921F-B3DF887B187D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9031F05-432E-B9B9-DD80-A7A87506D424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D84BE6A9-66DC-4DFC-5E86-831AA11B3349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2B7BF2BF-AC4B-9FF4-74C9-6133B18BC030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858184ED-80EE-7FF2-4379-9FA22ED18A45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61D0D9BE-5EA3-DE54-4F62-2539A01FF629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3138383F-7A17-B284-78C4-70B4A7C6D707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FC1EED2B-5BA0-E72A-139A-800FEE6FC566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B2743652-F6C5-F638-794D-2A74F7C569F4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A06E84FC-557E-A849-E013-B282ABEA4C85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FF9D326B-3CDB-322E-03B8-BADF1C7CB494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13B89F06-0B9B-3D51-D0C9-7911B7E60335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3A788F6A-A8C1-2D2A-753B-F9EEF5CE21B6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8066F421-97C3-201B-3726-C8557789E2F2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7695FECF-10BE-2FF1-8CB7-102E3E0A6EC7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2AE2F946-BA98-6574-A98F-4C8545154A3C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DF374C66-1005-192D-C9E7-0A93D3A41555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03D11E61-9B33-61CA-E97B-63CA7E58F7FB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87B793EA-B561-D754-CA58-57ACF5576E21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A8D35650-E8F0-D747-2065-E8B8B596BF8F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CC6B2F2E-11D3-595C-26F6-5DED1891D6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64DEF-E3C9-20D6-160F-EBEAD696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10F8860B-6C10-8802-12FF-0127FC9C219C}"/>
              </a:ext>
            </a:extLst>
          </p:cNvPr>
          <p:cNvSpPr/>
          <p:nvPr/>
        </p:nvSpPr>
        <p:spPr>
          <a:xfrm>
            <a:off x="2955232" y="531150"/>
            <a:ext cx="690544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AND METHODS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D7ADBD7B-4D60-39A8-0BD9-8F4DF97E01F4}"/>
              </a:ext>
            </a:extLst>
          </p:cNvPr>
          <p:cNvGrpSpPr/>
          <p:nvPr/>
        </p:nvGrpSpPr>
        <p:grpSpPr>
          <a:xfrm>
            <a:off x="284295" y="1937850"/>
            <a:ext cx="5163990" cy="2857415"/>
            <a:chOff x="1087101" y="2225520"/>
            <a:chExt cx="5258418" cy="3039794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05C1228-1A5D-4AEF-3CF9-EB9BCFE53BCA}"/>
                </a:ext>
              </a:extLst>
            </p:cNvPr>
            <p:cNvSpPr/>
            <p:nvPr/>
          </p:nvSpPr>
          <p:spPr>
            <a:xfrm>
              <a:off x="1087101" y="2225520"/>
              <a:ext cx="5030103" cy="2863232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Additional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Important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Classes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ManageFileCsv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 Saves records to CSV files.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AdminPermissions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Handles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 administrative </a:t>
              </a:r>
              <a:r>
                <a:rPr lang="es-EC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functions</a:t>
              </a:r>
              <a:r>
                <a:rPr lang="es-EC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.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E1A81179-1AC5-FA53-6DEB-084A791190B7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886CF0C-B772-6576-8464-69F9E9A7AE4B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260C9EF5-84B2-C5D1-02DC-8357D7EAE35A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endParaRPr lang="en-US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Counter: Calculates total costs.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457200" algn="l"/>
                </a:tabLst>
              </a:pPr>
              <a:r>
                <a:rPr lang="en-US" sz="2000" dirty="0" err="1">
                  <a:solidFill>
                    <a:schemeClr val="tx1"/>
                  </a:solidFill>
                  <a:latin typeface="Amatemora" panose="02000500000000000000" pitchFamily="2" charset="0"/>
                </a:rPr>
                <a:t>MethodOfPayment</a:t>
              </a:r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: Payment method selection.</a:t>
              </a: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pPr algn="ctr">
                <a:spcAft>
                  <a:spcPts val="800"/>
                </a:spcAft>
              </a:pPr>
              <a:endParaRPr lang="es-EC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  <a:p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57E7CE4A-DB1C-8DD8-1097-65A00DC82DE2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B2FD1A84-8AF1-B5DF-DBBF-F54C7F8294B4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91DBC84B-FBAD-3A36-F6A5-4C95144EB3ED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61992F9C-3CD7-1D03-FC6F-5F9C981C20FC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F07B4E11-AFDE-07F8-92C6-60E731A2D107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29C70C0C-0681-381F-B758-E93258326C62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53E89938-51F2-F71F-4DDD-E3EBB9CEBA1D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638190F9-1386-475C-BEC2-2A1BDB56284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E9ABE405-E3BE-2556-B267-47220396570D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ABCB9F31-8BB4-FC07-5C58-114A29A16BF6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261DE530-A8DD-B4BF-818E-AE93414C388A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3688F2D1-B058-0AB7-0DBE-0D2E79311BD6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030812D0-CCCE-8BDB-9D0F-92C452F282D5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F57838CB-7315-3BBE-01C7-64BDAA9A7C75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5B300204-274E-819C-A297-EACD0BBC2C4F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25146606-5BB2-18E8-0F07-6F17395AA7AD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9EEA73F3-4F11-55A2-12BF-B7346E6B9942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B93F799A-4276-5C9C-6ED7-E792D1DEE720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2522AACA-CD69-62C9-5698-3B8D97D02B58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7686DF05-2B4B-B78B-15C3-2E2C3FD7E77C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D4469290-99BC-8C7D-E040-EADB845D37DF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E16E2D8A-CE9F-B785-7743-F0C8E3DB65C9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0E055E0B-317C-B610-1EB0-8F5D0DC740CB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8C8C56C9-057F-81D8-397A-007ED5A316DD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FDBD8FC8-FB64-E7C7-4E36-0B77082742C1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8B60C193-5268-EEBD-C915-437C61F4EC7C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EBC8D211-0228-03D5-251F-91A195E5EB0B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CAC552CC-8219-087C-083B-02D0CB23868D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8781B3A0-7AAE-E22B-491C-447D742CFB16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74CDC491-FCDF-0597-2ADB-FCE61561EFEB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768FEB31-D432-9FD6-1138-8C435767713B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82C4A2E2-484C-44F5-C8E8-381C190EF63C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E6864038-8B93-34CB-666F-D289B6AE263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7EA0A069-A30A-B690-838D-73F2451A28F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8D8A0C41-4A66-4787-6C07-D0B2335099CC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7A545CBC-852E-8387-C9D3-2DC595B9D025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C8EAFCBD-4996-D574-2FEB-B78C80BDDC76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85F7436C-75EE-1118-552A-3C38EC73D903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109ABBDB-BDC0-581C-5FA7-F348D76CFF6F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30B4131A-6CDC-23CD-65DF-6A0B902C25D2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8319D85C-73B9-4F25-CC35-3A56B36A22EC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C5BF9FE8-45B0-33EB-CAD6-4650C315355B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AD752F0F-21D9-483E-21A4-705CDFF8D7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D2AE9-A611-431A-3423-EB062F236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9776A95-73ED-05B8-ABC5-56E35609C9EC}"/>
              </a:ext>
            </a:extLst>
          </p:cNvPr>
          <p:cNvSpPr/>
          <p:nvPr/>
        </p:nvSpPr>
        <p:spPr>
          <a:xfrm>
            <a:off x="3590106" y="77994"/>
            <a:ext cx="5044777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CLASS DIAGRAM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A312713-F223-64EA-3F3D-B1D8BFFA90E9}"/>
              </a:ext>
            </a:extLst>
          </p:cNvPr>
          <p:cNvSpPr/>
          <p:nvPr/>
        </p:nvSpPr>
        <p:spPr>
          <a:xfrm>
            <a:off x="284294" y="1550010"/>
            <a:ext cx="11656402" cy="384377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6000" b="1" dirty="0">
              <a:solidFill>
                <a:schemeClr val="bg1"/>
              </a:solidFill>
              <a:latin typeface="Amatemora" panose="02000500000000000000" pitchFamily="2" charset="0"/>
            </a:endParaRPr>
          </a:p>
        </p:txBody>
      </p: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FF10E76D-9E1C-4012-E447-1964F3129749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51E3D5BA-5B7B-3086-37F2-F1BA9EF31DAD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616F1CDF-654D-B6B7-6E79-50699F4049CA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3A768389-D4B4-44BD-5C0F-AE034C264021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BF14C238-80A5-26FD-9AEF-6EFC8018C3CD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4BEEC4B5-06F1-0563-AD8C-46CB4CCE6560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81318F5E-5053-792C-7069-0B50CD99BBFD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29813438-3857-D8E9-A4E9-CAB5D8C7C66B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C240AF23-04FF-94B0-1EF8-62AC74062E15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F4878680-8433-F7E0-7F5A-48BA5C606C77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73296C13-3FC7-3C87-48D5-FF12F6B4F28A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05372754-F0AC-5F5E-5558-5937AA75EB65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A8D8A0CE-C185-5748-8D14-FD9ED193984B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1452125E-2425-A0C5-F785-B84C77BD18FB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943A89B0-BA02-F372-0685-8C43305AF946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CCD8AEB0-E083-04E3-94D8-6CA5DE1C9A4D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E8EDC557-553E-78B5-B986-AB7B30BAB5FC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369E43A9-3B04-A5AE-7215-04BEDA1FC549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361522F7-7F76-D2FD-0864-A730B5D613D2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4915F31E-4898-712D-00A9-5D90C37D662C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42EB7A6D-B5E5-B589-6C44-E5D70D74A51A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DBBC017C-83C6-31D4-A185-A6EC8DF7020F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AB88576-18E3-FFE5-5498-E3A1E6346F2B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1E707A50-1690-5C0C-CA6A-99E643A81A34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C1C30CD1-3A06-B8C0-40BA-CE4DC6BD54A6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21458577-8272-9488-CFBA-C819AA16F80D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318565D6-3777-CA96-EB27-DC3AE64858F3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5746D5A-A448-A8B2-A1BC-D8ACD5A31353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6B00E5F8-61AA-8871-219B-DA4C67E6F9D5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411F73D1-84B5-E805-C57D-B32659BE1917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F9D9F9D1-4C86-A757-D37C-0751C197DDB7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44A3853B-2C4C-35D4-6303-A9A725D5D78A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E5053B2B-302E-5442-BA00-FBE21A3284D1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969D123-5C2C-24ED-EB35-60F056DA02F8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6F05A38-8083-D2D2-E67C-54A47B07CA66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0BF7EA-EAC5-1651-A69F-3901CE664EA6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15441E4D-7617-9C47-3714-0AD7DEAB84BC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68490B3-9AA0-7A8B-E23E-108CEAB05DB0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653F9A67-38DD-EBF5-B012-8D5C979D1BD4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4572A58D-2E43-3A92-B477-4A6B7BB85CAE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0BD26373-3C77-1DDB-1E31-31EF61711A9F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69390A09-86A2-0829-EF1C-830A195FA0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D0DBEE9-8F5E-F76B-7DF6-A5507BE533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27335"/>
            <a:ext cx="12192000" cy="463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0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12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14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18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adroTexto 39">
            <a:extLst>
              <a:ext uri="{FF2B5EF4-FFF2-40B4-BE49-F238E27FC236}">
                <a16:creationId xmlns:a16="http://schemas.microsoft.com/office/drawing/2014/main" id="{0169E8A6-20A9-4B42-E627-FB5751F372E1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00:50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A45F86A8-2BF4-BADC-9425-47E35B8FF666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E69C3516-6702-6352-B460-C605F734F496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8" name="Triángulo isósceles 87">
            <a:extLst>
              <a:ext uri="{FF2B5EF4-FFF2-40B4-BE49-F238E27FC236}">
                <a16:creationId xmlns:a16="http://schemas.microsoft.com/office/drawing/2014/main" id="{21E07D69-8E6B-846F-0118-814E01880FE0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89" name="Grupo 88">
            <a:extLst>
              <a:ext uri="{FF2B5EF4-FFF2-40B4-BE49-F238E27FC236}">
                <a16:creationId xmlns:a16="http://schemas.microsoft.com/office/drawing/2014/main" id="{C4DEE1C4-B379-A740-5809-048AA4D1FCD5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90" name="Forma libre: forma 89">
              <a:extLst>
                <a:ext uri="{FF2B5EF4-FFF2-40B4-BE49-F238E27FC236}">
                  <a16:creationId xmlns:a16="http://schemas.microsoft.com/office/drawing/2014/main" id="{C3BB517B-5F71-768B-0691-A98E7F229CC8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F848B59E-4E7D-96F1-95F6-4024CE69FCA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98BEEB04-7644-DA55-2F3F-7C18D5B63189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93" name="Forma libre: forma 92">
              <a:extLst>
                <a:ext uri="{FF2B5EF4-FFF2-40B4-BE49-F238E27FC236}">
                  <a16:creationId xmlns:a16="http://schemas.microsoft.com/office/drawing/2014/main" id="{1C340F99-8CE5-8CCF-0E9E-30A860609581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5C7A75A7-ED3D-E23C-C28B-8B9ACB961BE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95" name="Grupo 94">
            <a:extLst>
              <a:ext uri="{FF2B5EF4-FFF2-40B4-BE49-F238E27FC236}">
                <a16:creationId xmlns:a16="http://schemas.microsoft.com/office/drawing/2014/main" id="{3AE6499D-6E03-A9B7-9330-34C7E05540FF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96" name="Forma libre: forma 95">
              <a:extLst>
                <a:ext uri="{FF2B5EF4-FFF2-40B4-BE49-F238E27FC236}">
                  <a16:creationId xmlns:a16="http://schemas.microsoft.com/office/drawing/2014/main" id="{FB02313B-AE10-48AD-A94B-59FCCDECE66B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97" name="Grupo 96">
              <a:extLst>
                <a:ext uri="{FF2B5EF4-FFF2-40B4-BE49-F238E27FC236}">
                  <a16:creationId xmlns:a16="http://schemas.microsoft.com/office/drawing/2014/main" id="{7B041D10-3B01-D179-DDB2-F4D4AAC57A40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98" name="Arco 97">
                <a:extLst>
                  <a:ext uri="{FF2B5EF4-FFF2-40B4-BE49-F238E27FC236}">
                    <a16:creationId xmlns:a16="http://schemas.microsoft.com/office/drawing/2014/main" id="{812A99FF-638B-C83A-C6F1-83B481B0CD7D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99" name="Arco 98">
                <a:extLst>
                  <a:ext uri="{FF2B5EF4-FFF2-40B4-BE49-F238E27FC236}">
                    <a16:creationId xmlns:a16="http://schemas.microsoft.com/office/drawing/2014/main" id="{CC3E8BE8-B111-3D90-9A55-EB18A5687FD1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00" name="Arco 99">
                <a:extLst>
                  <a:ext uri="{FF2B5EF4-FFF2-40B4-BE49-F238E27FC236}">
                    <a16:creationId xmlns:a16="http://schemas.microsoft.com/office/drawing/2014/main" id="{28657BED-1B39-C418-40ED-F5EDF373AFCD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101" name="Triángulo isósceles 100">
            <a:hlinkClick r:id="rId4" action="ppaction://hlinksldjump"/>
            <a:extLst>
              <a:ext uri="{FF2B5EF4-FFF2-40B4-BE49-F238E27FC236}">
                <a16:creationId xmlns:a16="http://schemas.microsoft.com/office/drawing/2014/main" id="{CCB3820D-D903-B108-DA92-CA64A9491665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E8CCDFD0-D42E-300D-3353-6F6D1BDBC52F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339BC0E6-01CB-B7F7-8D2E-69B90585E5D3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EF131957-179D-D343-A583-169FB768C634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05" name="Rectángulo: esquinas redondeadas 62">
              <a:extLst>
                <a:ext uri="{FF2B5EF4-FFF2-40B4-BE49-F238E27FC236}">
                  <a16:creationId xmlns:a16="http://schemas.microsoft.com/office/drawing/2014/main" id="{D451D071-6CEE-0CFB-9787-F3121F8385F4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06" name="Rectángulo: esquinas redondeadas 62">
              <a:extLst>
                <a:ext uri="{FF2B5EF4-FFF2-40B4-BE49-F238E27FC236}">
                  <a16:creationId xmlns:a16="http://schemas.microsoft.com/office/drawing/2014/main" id="{D43CC023-E517-E976-8A2C-46DAA4179960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CA0AA45-A6FD-F684-4B0C-1861665C0317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108" name="Grupo 107">
              <a:extLst>
                <a:ext uri="{FF2B5EF4-FFF2-40B4-BE49-F238E27FC236}">
                  <a16:creationId xmlns:a16="http://schemas.microsoft.com/office/drawing/2014/main" id="{A6D2B905-7611-3BDC-2E9B-947174B95CC0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113" name="Rectángulo: esquinas redondeadas 65">
                <a:extLst>
                  <a:ext uri="{FF2B5EF4-FFF2-40B4-BE49-F238E27FC236}">
                    <a16:creationId xmlns:a16="http://schemas.microsoft.com/office/drawing/2014/main" id="{86F6EB06-BE14-1C01-CFAB-F345C3843C39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14" name="Triángulo rectángulo 61">
                <a:extLst>
                  <a:ext uri="{FF2B5EF4-FFF2-40B4-BE49-F238E27FC236}">
                    <a16:creationId xmlns:a16="http://schemas.microsoft.com/office/drawing/2014/main" id="{C7278C3C-A136-DB8E-4C2F-08CB307D400B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109" name="Conector recto 108">
              <a:extLst>
                <a:ext uri="{FF2B5EF4-FFF2-40B4-BE49-F238E27FC236}">
                  <a16:creationId xmlns:a16="http://schemas.microsoft.com/office/drawing/2014/main" id="{74335E53-2A9A-20CA-18B9-9DCDB96C6440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7B9492CC-F62C-FC34-BA82-631358636480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cto 110">
              <a:extLst>
                <a:ext uri="{FF2B5EF4-FFF2-40B4-BE49-F238E27FC236}">
                  <a16:creationId xmlns:a16="http://schemas.microsoft.com/office/drawing/2014/main" id="{31798923-BF08-E7D8-0697-2482E37E636A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cto 111">
              <a:extLst>
                <a:ext uri="{FF2B5EF4-FFF2-40B4-BE49-F238E27FC236}">
                  <a16:creationId xmlns:a16="http://schemas.microsoft.com/office/drawing/2014/main" id="{62AB68A1-90FD-5785-3D68-077D2D674B06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Forma libre: forma 114">
            <a:extLst>
              <a:ext uri="{FF2B5EF4-FFF2-40B4-BE49-F238E27FC236}">
                <a16:creationId xmlns:a16="http://schemas.microsoft.com/office/drawing/2014/main" id="{7AA613FB-2FA1-ED90-F533-408A5C46320F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116" name="Grupo 115">
            <a:extLst>
              <a:ext uri="{FF2B5EF4-FFF2-40B4-BE49-F238E27FC236}">
                <a16:creationId xmlns:a16="http://schemas.microsoft.com/office/drawing/2014/main" id="{E452CB6E-5A13-9D7D-9FC4-70E30DA3C574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117" name="Grupo 116">
              <a:extLst>
                <a:ext uri="{FF2B5EF4-FFF2-40B4-BE49-F238E27FC236}">
                  <a16:creationId xmlns:a16="http://schemas.microsoft.com/office/drawing/2014/main" id="{ACA9499F-D8C4-8472-C428-3D8DE519A822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121" name="Rectángulo: esquinas redondeadas 90">
                <a:extLst>
                  <a:ext uri="{FF2B5EF4-FFF2-40B4-BE49-F238E27FC236}">
                    <a16:creationId xmlns:a16="http://schemas.microsoft.com/office/drawing/2014/main" id="{271DE9CB-E74A-33EE-485B-81A882240AD2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22" name="Rectángulo: esquinas redondeadas 90">
                <a:extLst>
                  <a:ext uri="{FF2B5EF4-FFF2-40B4-BE49-F238E27FC236}">
                    <a16:creationId xmlns:a16="http://schemas.microsoft.com/office/drawing/2014/main" id="{0FE72054-B4AF-8C24-F887-49698C31B38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118" name="Grupo 117">
              <a:extLst>
                <a:ext uri="{FF2B5EF4-FFF2-40B4-BE49-F238E27FC236}">
                  <a16:creationId xmlns:a16="http://schemas.microsoft.com/office/drawing/2014/main" id="{077DBC12-5B76-FC6C-F7EC-A77CAF0C601E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119" name="Rectángulo: esquinas redondeadas 90">
                <a:extLst>
                  <a:ext uri="{FF2B5EF4-FFF2-40B4-BE49-F238E27FC236}">
                    <a16:creationId xmlns:a16="http://schemas.microsoft.com/office/drawing/2014/main" id="{5FE21CB5-86EB-04B0-8D13-D0DD42A7A23D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20" name="Rectángulo: esquinas redondeadas 90">
                <a:extLst>
                  <a:ext uri="{FF2B5EF4-FFF2-40B4-BE49-F238E27FC236}">
                    <a16:creationId xmlns:a16="http://schemas.microsoft.com/office/drawing/2014/main" id="{6380DCAC-B39E-8E4A-4F86-FB3DC7B3CDC3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129" name="Rectángulo 128">
            <a:extLst>
              <a:ext uri="{FF2B5EF4-FFF2-40B4-BE49-F238E27FC236}">
                <a16:creationId xmlns:a16="http://schemas.microsoft.com/office/drawing/2014/main" id="{F6554EB8-B1D3-14D5-A775-2698B1696C22}"/>
              </a:ext>
            </a:extLst>
          </p:cNvPr>
          <p:cNvSpPr/>
          <p:nvPr/>
        </p:nvSpPr>
        <p:spPr>
          <a:xfrm>
            <a:off x="245049" y="5784947"/>
            <a:ext cx="10106976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4" name="Rectángulo 123">
            <a:extLst>
              <a:ext uri="{FF2B5EF4-FFF2-40B4-BE49-F238E27FC236}">
                <a16:creationId xmlns:a16="http://schemas.microsoft.com/office/drawing/2014/main" id="{3CA5C105-AE14-F979-5CE6-09811AD65CF9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2" name="Rectángulo 131">
            <a:extLst>
              <a:ext uri="{FF2B5EF4-FFF2-40B4-BE49-F238E27FC236}">
                <a16:creationId xmlns:a16="http://schemas.microsoft.com/office/drawing/2014/main" id="{7B0A2258-3F48-35BE-75E5-B5138082114C}"/>
              </a:ext>
            </a:extLst>
          </p:cNvPr>
          <p:cNvSpPr/>
          <p:nvPr/>
        </p:nvSpPr>
        <p:spPr>
          <a:xfrm>
            <a:off x="9517857" y="5784947"/>
            <a:ext cx="1259448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3" name="Elipse 132">
            <a:extLst>
              <a:ext uri="{FF2B5EF4-FFF2-40B4-BE49-F238E27FC236}">
                <a16:creationId xmlns:a16="http://schemas.microsoft.com/office/drawing/2014/main" id="{184EE4A5-0F27-6F2E-AA09-50DB9B5E33CC}"/>
              </a:ext>
            </a:extLst>
          </p:cNvPr>
          <p:cNvSpPr/>
          <p:nvPr/>
        </p:nvSpPr>
        <p:spPr>
          <a:xfrm>
            <a:off x="10722164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Meme creditos rapidos">
            <a:hlinkClick r:id="" action="ppaction://media"/>
            <a:extLst>
              <a:ext uri="{FF2B5EF4-FFF2-40B4-BE49-F238E27FC236}">
                <a16:creationId xmlns:a16="http://schemas.microsoft.com/office/drawing/2014/main" id="{1F3AF2CB-9135-AD89-4E36-73B33DF717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81775" y="431006"/>
            <a:ext cx="9228449" cy="511728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B42FB49-4AF4-6F59-B641-3AD3C2CE925A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T1:E3 Episodio 3</a:t>
            </a:r>
          </a:p>
        </p:txBody>
      </p:sp>
    </p:spTree>
    <p:extLst>
      <p:ext uri="{BB962C8B-B14F-4D97-AF65-F5344CB8AC3E}">
        <p14:creationId xmlns:p14="http://schemas.microsoft.com/office/powerpoint/2010/main" val="4115915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0.04818 0.0011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9" y="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0.04921 0.00278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32" grpId="0" animBg="1"/>
      <p:bldP spid="1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B25B589-1A50-7E1B-6744-62E5ACC22232}"/>
              </a:ext>
            </a:extLst>
          </p:cNvPr>
          <p:cNvSpPr/>
          <p:nvPr/>
        </p:nvSpPr>
        <p:spPr>
          <a:xfrm>
            <a:off x="0" y="447674"/>
            <a:ext cx="12192000" cy="510062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1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37C084-EB1E-3B95-6FB5-2AB56B6093B4}"/>
              </a:ext>
            </a:extLst>
          </p:cNvPr>
          <p:cNvSpPr txBox="1"/>
          <p:nvPr/>
        </p:nvSpPr>
        <p:spPr>
          <a:xfrm>
            <a:off x="638703" y="1610142"/>
            <a:ext cx="69038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Aharoni" panose="02010803020104030203" pitchFamily="2" charset="-79"/>
                <a:cs typeface="Aharoni" panose="02010803020104030203" pitchFamily="2" charset="-79"/>
              </a:rPr>
              <a:t>THANK YOU FOR YOUR TIME</a:t>
            </a:r>
            <a:endParaRPr lang="es-ES" sz="6000" b="0" dirty="0"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D4F84E8-1FAE-5292-B7E6-2B1F3D976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056" y="912896"/>
            <a:ext cx="3758671" cy="20827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30" name="Picture 6" descr="Mochi Cute Sticker - Mochi Cute Popcorn - Descubre &amp; Comparte GIFs">
            <a:extLst>
              <a:ext uri="{FF2B5EF4-FFF2-40B4-BE49-F238E27FC236}">
                <a16:creationId xmlns:a16="http://schemas.microsoft.com/office/drawing/2014/main" id="{F0F61FEF-A275-7059-18FC-35460F6D5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369" y="3090659"/>
            <a:ext cx="2257810" cy="2257810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ángulo 47">
            <a:extLst>
              <a:ext uri="{FF2B5EF4-FFF2-40B4-BE49-F238E27FC236}">
                <a16:creationId xmlns:a16="http://schemas.microsoft.com/office/drawing/2014/main" id="{5F5BABED-10C2-8A67-01B7-B9CB884D1B76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693FA25B-8870-9157-DC72-AE52BB301F83}"/>
              </a:ext>
            </a:extLst>
          </p:cNvPr>
          <p:cNvSpPr/>
          <p:nvPr/>
        </p:nvSpPr>
        <p:spPr>
          <a:xfrm>
            <a:off x="245049" y="5784947"/>
            <a:ext cx="10106976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Triángulo isósceles 49">
            <a:extLst>
              <a:ext uri="{FF2B5EF4-FFF2-40B4-BE49-F238E27FC236}">
                <a16:creationId xmlns:a16="http://schemas.microsoft.com/office/drawing/2014/main" id="{30965DC2-B2CD-2312-4641-BF27B8F694DD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9775DEDF-FAD2-2885-81BE-F24C7D9918F0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52" name="Forma libre: forma 51">
              <a:extLst>
                <a:ext uri="{FF2B5EF4-FFF2-40B4-BE49-F238E27FC236}">
                  <a16:creationId xmlns:a16="http://schemas.microsoft.com/office/drawing/2014/main" id="{C3499FB1-0371-1095-AA6B-FB40DD88444C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6CEEDA85-1DCC-4BA6-8AC4-2A91813E121D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54" name="Grupo 53">
            <a:extLst>
              <a:ext uri="{FF2B5EF4-FFF2-40B4-BE49-F238E27FC236}">
                <a16:creationId xmlns:a16="http://schemas.microsoft.com/office/drawing/2014/main" id="{0BA0A0F0-63F8-99F3-2A90-BED5657EB8E3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55" name="Forma libre: forma 54">
              <a:extLst>
                <a:ext uri="{FF2B5EF4-FFF2-40B4-BE49-F238E27FC236}">
                  <a16:creationId xmlns:a16="http://schemas.microsoft.com/office/drawing/2014/main" id="{22F6085E-DCAB-9F58-C2A8-8099B7DAF65F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76194ACC-AFDA-808D-F48E-E8FE2ED573D7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D92523E6-2427-C30B-18BA-C44E8B4E56A8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58" name="Forma libre: forma 57">
              <a:extLst>
                <a:ext uri="{FF2B5EF4-FFF2-40B4-BE49-F238E27FC236}">
                  <a16:creationId xmlns:a16="http://schemas.microsoft.com/office/drawing/2014/main" id="{870690E0-E158-437B-9CBC-5E2AC6FFBB5A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6E1FAA69-1463-730F-EBD5-C2234F703E72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60" name="Arco 59">
                <a:extLst>
                  <a:ext uri="{FF2B5EF4-FFF2-40B4-BE49-F238E27FC236}">
                    <a16:creationId xmlns:a16="http://schemas.microsoft.com/office/drawing/2014/main" id="{E28797F0-5270-123A-E517-E5081B754FB6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61" name="Arco 60">
                <a:extLst>
                  <a:ext uri="{FF2B5EF4-FFF2-40B4-BE49-F238E27FC236}">
                    <a16:creationId xmlns:a16="http://schemas.microsoft.com/office/drawing/2014/main" id="{B9877C77-9291-B64C-FAE6-FA3C8C27B62B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62" name="Arco 61">
                <a:extLst>
                  <a:ext uri="{FF2B5EF4-FFF2-40B4-BE49-F238E27FC236}">
                    <a16:creationId xmlns:a16="http://schemas.microsoft.com/office/drawing/2014/main" id="{EAC40A09-CF54-A132-2AEF-DCAFAE498DD7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63" name="Triángulo isósceles 62">
            <a:hlinkClick r:id="rId4" action="ppaction://hlinksldjump"/>
            <a:extLst>
              <a:ext uri="{FF2B5EF4-FFF2-40B4-BE49-F238E27FC236}">
                <a16:creationId xmlns:a16="http://schemas.microsoft.com/office/drawing/2014/main" id="{885EB8BB-970A-CDDA-AD78-621172A15CFD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24" name="Conector recto 1023">
            <a:extLst>
              <a:ext uri="{FF2B5EF4-FFF2-40B4-BE49-F238E27FC236}">
                <a16:creationId xmlns:a16="http://schemas.microsoft.com/office/drawing/2014/main" id="{933890F0-43D1-1438-B4B8-B7A6319D332A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5" name="Grupo 1024">
            <a:extLst>
              <a:ext uri="{FF2B5EF4-FFF2-40B4-BE49-F238E27FC236}">
                <a16:creationId xmlns:a16="http://schemas.microsoft.com/office/drawing/2014/main" id="{0E0739D1-8C78-3683-84F8-2CA2A41C427E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1026" name="Rectángulo: esquinas redondeadas 1025">
              <a:extLst>
                <a:ext uri="{FF2B5EF4-FFF2-40B4-BE49-F238E27FC236}">
                  <a16:creationId xmlns:a16="http://schemas.microsoft.com/office/drawing/2014/main" id="{6DDCBDEF-4CE9-480E-B82A-EEE2E3D8A676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027" name="Rectángulo: esquinas redondeadas 62">
              <a:extLst>
                <a:ext uri="{FF2B5EF4-FFF2-40B4-BE49-F238E27FC236}">
                  <a16:creationId xmlns:a16="http://schemas.microsoft.com/office/drawing/2014/main" id="{54E5DB90-E0B7-642D-36DF-0C74767E5436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028" name="Rectángulo: esquinas redondeadas 62">
              <a:extLst>
                <a:ext uri="{FF2B5EF4-FFF2-40B4-BE49-F238E27FC236}">
                  <a16:creationId xmlns:a16="http://schemas.microsoft.com/office/drawing/2014/main" id="{FD72F3F8-D935-0940-3122-1A77A8B3EAA3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1029" name="Grupo 1028">
            <a:extLst>
              <a:ext uri="{FF2B5EF4-FFF2-40B4-BE49-F238E27FC236}">
                <a16:creationId xmlns:a16="http://schemas.microsoft.com/office/drawing/2014/main" id="{544C496B-5425-FF10-B2B0-3563A3097A68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1031" name="Grupo 1030">
              <a:extLst>
                <a:ext uri="{FF2B5EF4-FFF2-40B4-BE49-F238E27FC236}">
                  <a16:creationId xmlns:a16="http://schemas.microsoft.com/office/drawing/2014/main" id="{DEE30F43-7DEA-D969-D153-585670B372E7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1036" name="Rectángulo: esquinas redondeadas 65">
                <a:extLst>
                  <a:ext uri="{FF2B5EF4-FFF2-40B4-BE49-F238E27FC236}">
                    <a16:creationId xmlns:a16="http://schemas.microsoft.com/office/drawing/2014/main" id="{1BC959FF-1DA0-2009-9BF1-A5A0D6343F7D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037" name="Triángulo rectángulo 61">
                <a:extLst>
                  <a:ext uri="{FF2B5EF4-FFF2-40B4-BE49-F238E27FC236}">
                    <a16:creationId xmlns:a16="http://schemas.microsoft.com/office/drawing/2014/main" id="{0DFE5EC7-F1C4-A83B-14E9-1942B1576E2F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1032" name="Conector recto 1031">
              <a:extLst>
                <a:ext uri="{FF2B5EF4-FFF2-40B4-BE49-F238E27FC236}">
                  <a16:creationId xmlns:a16="http://schemas.microsoft.com/office/drawing/2014/main" id="{5370EE0B-8C6E-92B0-1D30-1AE159F25323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3" name="Conector recto 1032">
              <a:extLst>
                <a:ext uri="{FF2B5EF4-FFF2-40B4-BE49-F238E27FC236}">
                  <a16:creationId xmlns:a16="http://schemas.microsoft.com/office/drawing/2014/main" id="{06ACCFBE-FE0E-E78E-D7C1-238982BED692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4" name="Conector recto 1033">
              <a:extLst>
                <a:ext uri="{FF2B5EF4-FFF2-40B4-BE49-F238E27FC236}">
                  <a16:creationId xmlns:a16="http://schemas.microsoft.com/office/drawing/2014/main" id="{5DD77F3D-DAD4-4995-94BE-D58657DC0DA5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Conector recto 1034">
              <a:extLst>
                <a:ext uri="{FF2B5EF4-FFF2-40B4-BE49-F238E27FC236}">
                  <a16:creationId xmlns:a16="http://schemas.microsoft.com/office/drawing/2014/main" id="{223CDB41-69B0-A447-83C0-03AC0D0EACE8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8" name="Forma libre: forma 1037">
            <a:extLst>
              <a:ext uri="{FF2B5EF4-FFF2-40B4-BE49-F238E27FC236}">
                <a16:creationId xmlns:a16="http://schemas.microsoft.com/office/drawing/2014/main" id="{A2098D5A-825E-8335-5F0F-C2DB01EF393D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1039" name="Grupo 1038">
            <a:extLst>
              <a:ext uri="{FF2B5EF4-FFF2-40B4-BE49-F238E27FC236}">
                <a16:creationId xmlns:a16="http://schemas.microsoft.com/office/drawing/2014/main" id="{1786D6FE-E7D0-50C1-2044-65E142D2DA88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1040" name="Grupo 1039">
              <a:extLst>
                <a:ext uri="{FF2B5EF4-FFF2-40B4-BE49-F238E27FC236}">
                  <a16:creationId xmlns:a16="http://schemas.microsoft.com/office/drawing/2014/main" id="{42197453-F580-3052-56D8-75F87AA177D1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1044" name="Rectángulo: esquinas redondeadas 90">
                <a:extLst>
                  <a:ext uri="{FF2B5EF4-FFF2-40B4-BE49-F238E27FC236}">
                    <a16:creationId xmlns:a16="http://schemas.microsoft.com/office/drawing/2014/main" id="{FF96B4DE-08F5-6028-9081-39CBFE12278E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045" name="Rectángulo: esquinas redondeadas 90">
                <a:extLst>
                  <a:ext uri="{FF2B5EF4-FFF2-40B4-BE49-F238E27FC236}">
                    <a16:creationId xmlns:a16="http://schemas.microsoft.com/office/drawing/2014/main" id="{10703E09-CBD2-7FCD-2F29-4F0D1414CCF1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1041" name="Grupo 1040">
              <a:extLst>
                <a:ext uri="{FF2B5EF4-FFF2-40B4-BE49-F238E27FC236}">
                  <a16:creationId xmlns:a16="http://schemas.microsoft.com/office/drawing/2014/main" id="{D1B56446-32FB-6CE3-E8E8-2C414C644D37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1042" name="Rectángulo: esquinas redondeadas 90">
                <a:extLst>
                  <a:ext uri="{FF2B5EF4-FFF2-40B4-BE49-F238E27FC236}">
                    <a16:creationId xmlns:a16="http://schemas.microsoft.com/office/drawing/2014/main" id="{0D232CC3-665A-BE39-D043-75CF9C26CAE5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043" name="Rectángulo: esquinas redondeadas 90">
                <a:extLst>
                  <a:ext uri="{FF2B5EF4-FFF2-40B4-BE49-F238E27FC236}">
                    <a16:creationId xmlns:a16="http://schemas.microsoft.com/office/drawing/2014/main" id="{56ACE9F0-325C-2042-25D8-18BE01E97F8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1046" name="CuadroTexto 1045">
            <a:extLst>
              <a:ext uri="{FF2B5EF4-FFF2-40B4-BE49-F238E27FC236}">
                <a16:creationId xmlns:a16="http://schemas.microsoft.com/office/drawing/2014/main" id="{2AB1E9C4-4C90-D5DA-8A6D-8F2DFC5B99BC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02:00</a:t>
            </a:r>
          </a:p>
        </p:txBody>
      </p:sp>
      <p:sp>
        <p:nvSpPr>
          <p:cNvPr id="1047" name="Rectángulo 1046">
            <a:extLst>
              <a:ext uri="{FF2B5EF4-FFF2-40B4-BE49-F238E27FC236}">
                <a16:creationId xmlns:a16="http://schemas.microsoft.com/office/drawing/2014/main" id="{27551014-AE98-FB0C-BB92-D86B2046BF2B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50" name="Rectángulo 1049">
            <a:extLst>
              <a:ext uri="{FF2B5EF4-FFF2-40B4-BE49-F238E27FC236}">
                <a16:creationId xmlns:a16="http://schemas.microsoft.com/office/drawing/2014/main" id="{F50191DB-C009-25B7-1291-3529E657E44A}"/>
              </a:ext>
            </a:extLst>
          </p:cNvPr>
          <p:cNvSpPr/>
          <p:nvPr/>
        </p:nvSpPr>
        <p:spPr>
          <a:xfrm>
            <a:off x="9517856" y="5784947"/>
            <a:ext cx="795421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48" name="Elipse 1047">
            <a:extLst>
              <a:ext uri="{FF2B5EF4-FFF2-40B4-BE49-F238E27FC236}">
                <a16:creationId xmlns:a16="http://schemas.microsoft.com/office/drawing/2014/main" id="{AD89F241-56C8-8D4C-426D-66380E43E46A}"/>
              </a:ext>
            </a:extLst>
          </p:cNvPr>
          <p:cNvSpPr/>
          <p:nvPr/>
        </p:nvSpPr>
        <p:spPr>
          <a:xfrm>
            <a:off x="10258137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A66E7CC-3F9E-FCCD-524C-27C64F1410F6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T1:E3 Episodio 3</a:t>
            </a:r>
          </a:p>
        </p:txBody>
      </p:sp>
    </p:spTree>
    <p:extLst>
      <p:ext uri="{BB962C8B-B14F-4D97-AF65-F5344CB8AC3E}">
        <p14:creationId xmlns:p14="http://schemas.microsoft.com/office/powerpoint/2010/main" val="180004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8.33333E-7 1.48148E-6 L 8.33333E-7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7.40741E-7 L 0.04818 0.0011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9" y="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0.04922 0.0027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" grpId="0" animBg="1"/>
      <p:bldP spid="104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etflix Lanza Dos Títulos Para Jugar En Su Plataforma - Noticias de  Videojuegos, Reseñas y Recorridos">
            <a:extLst>
              <a:ext uri="{FF2B5EF4-FFF2-40B4-BE49-F238E27FC236}">
                <a16:creationId xmlns:a16="http://schemas.microsoft.com/office/drawing/2014/main" id="{39F8B376-5DED-932F-F024-C32DC1017D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5" t="27506" r="20377" b="29560"/>
          <a:stretch/>
        </p:blipFill>
        <p:spPr bwMode="auto">
          <a:xfrm>
            <a:off x="323557" y="0"/>
            <a:ext cx="2194561" cy="900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91D9C224-8A4D-1111-DE7E-41902275669C}"/>
              </a:ext>
            </a:extLst>
          </p:cNvPr>
          <p:cNvGrpSpPr/>
          <p:nvPr/>
        </p:nvGrpSpPr>
        <p:grpSpPr>
          <a:xfrm>
            <a:off x="976615" y="1030460"/>
            <a:ext cx="9958352" cy="3869363"/>
            <a:chOff x="598974" y="886601"/>
            <a:chExt cx="8740079" cy="3869363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B943E0DA-9B53-11E4-F4D4-F2331D3C6F2F}"/>
                </a:ext>
              </a:extLst>
            </p:cNvPr>
            <p:cNvSpPr/>
            <p:nvPr/>
          </p:nvSpPr>
          <p:spPr>
            <a:xfrm>
              <a:off x="1429031" y="886601"/>
              <a:ext cx="7055574" cy="3311601"/>
            </a:xfrm>
            <a:prstGeom prst="rect">
              <a:avLst/>
            </a:prstGeom>
            <a:gradFill>
              <a:gsLst>
                <a:gs pos="0">
                  <a:srgbClr val="F8B300"/>
                </a:gs>
                <a:gs pos="74000">
                  <a:srgbClr val="FFCC4B"/>
                </a:gs>
                <a:gs pos="83000">
                  <a:srgbClr val="FFCC4B"/>
                </a:gs>
                <a:gs pos="100000">
                  <a:srgbClr val="FFDB8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591B623-8CC6-E1F6-4AF7-E29B00C46B7C}"/>
                </a:ext>
              </a:extLst>
            </p:cNvPr>
            <p:cNvSpPr txBox="1"/>
            <p:nvPr/>
          </p:nvSpPr>
          <p:spPr>
            <a:xfrm>
              <a:off x="598974" y="4338807"/>
              <a:ext cx="18021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Alan Arias</a:t>
              </a:r>
              <a:endParaRPr lang="es-PE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1803DA09-EB58-7AD2-601C-5AA8C1D00D68}"/>
                </a:ext>
              </a:extLst>
            </p:cNvPr>
            <p:cNvSpPr txBox="1"/>
            <p:nvPr/>
          </p:nvSpPr>
          <p:spPr>
            <a:xfrm>
              <a:off x="2544629" y="4349362"/>
              <a:ext cx="24751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Camila Bohórquez</a:t>
              </a:r>
              <a:endParaRPr lang="es-PE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BD3CE0F3-8B6A-DB5E-8C4B-BA2B1B0B31A6}"/>
                </a:ext>
              </a:extLst>
            </p:cNvPr>
            <p:cNvSpPr txBox="1"/>
            <p:nvPr/>
          </p:nvSpPr>
          <p:spPr>
            <a:xfrm>
              <a:off x="7445454" y="4338807"/>
              <a:ext cx="18935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Mateo Camacho</a:t>
              </a:r>
              <a:endParaRPr lang="es-PE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686EE6C9-37AB-F0E3-1F46-0ECF46CD21D2}"/>
                </a:ext>
              </a:extLst>
            </p:cNvPr>
            <p:cNvSpPr txBox="1"/>
            <p:nvPr/>
          </p:nvSpPr>
          <p:spPr>
            <a:xfrm>
              <a:off x="5052839" y="4355854"/>
              <a:ext cx="2126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Robinson Bonilla </a:t>
              </a:r>
              <a:endParaRPr lang="es-PE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Rectángulo 20">
            <a:extLst>
              <a:ext uri="{FF2B5EF4-FFF2-40B4-BE49-F238E27FC236}">
                <a16:creationId xmlns:a16="http://schemas.microsoft.com/office/drawing/2014/main" id="{AB5681A9-2BCE-4000-F266-2EC795CF505D}"/>
              </a:ext>
            </a:extLst>
          </p:cNvPr>
          <p:cNvSpPr/>
          <p:nvPr/>
        </p:nvSpPr>
        <p:spPr>
          <a:xfrm>
            <a:off x="4259705" y="5396458"/>
            <a:ext cx="3672590" cy="6295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7074CF5-AED0-4FF6-254C-A426038D5809}"/>
              </a:ext>
            </a:extLst>
          </p:cNvPr>
          <p:cNvSpPr txBox="1"/>
          <p:nvPr/>
        </p:nvSpPr>
        <p:spPr>
          <a:xfrm>
            <a:off x="4410231" y="5526585"/>
            <a:ext cx="3371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PROFILES</a:t>
            </a:r>
          </a:p>
        </p:txBody>
      </p:sp>
      <p:pic>
        <p:nvPicPr>
          <p:cNvPr id="3" name="Picture 19">
            <a:extLst>
              <a:ext uri="{FF2B5EF4-FFF2-40B4-BE49-F238E27FC236}">
                <a16:creationId xmlns:a16="http://schemas.microsoft.com/office/drawing/2014/main" id="{B3D1D1E4-70B7-96A2-3EAF-C0188FAF05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707008" y="7050505"/>
            <a:ext cx="359652" cy="62958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4CEEB8A-111E-9907-AF15-8C6FB94FD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372" y="962083"/>
            <a:ext cx="8039045" cy="3364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2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59259E-6 L 0.13437 -0.57384 " pathEditMode="relative" rAng="0" ptsTypes="AA">
                                      <p:cBhvr>
                                        <p:cTn id="6" dur="3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19" y="-28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8ACBC09B-92D3-4638-B634-5FA8353DF49A}"/>
              </a:ext>
            </a:extLst>
          </p:cNvPr>
          <p:cNvSpPr/>
          <p:nvPr/>
        </p:nvSpPr>
        <p:spPr>
          <a:xfrm>
            <a:off x="0" y="699847"/>
            <a:ext cx="12192000" cy="451372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1"/>
          </a:p>
        </p:txBody>
      </p:sp>
      <p:grpSp>
        <p:nvGrpSpPr>
          <p:cNvPr id="59" name="Grupo 58">
            <a:extLst>
              <a:ext uri="{FF2B5EF4-FFF2-40B4-BE49-F238E27FC236}">
                <a16:creationId xmlns:a16="http://schemas.microsoft.com/office/drawing/2014/main" id="{64E60577-C6B9-45EB-8E5C-49814D9453D4}"/>
              </a:ext>
            </a:extLst>
          </p:cNvPr>
          <p:cNvGrpSpPr/>
          <p:nvPr/>
        </p:nvGrpSpPr>
        <p:grpSpPr>
          <a:xfrm>
            <a:off x="593520" y="990333"/>
            <a:ext cx="1747027" cy="342492"/>
            <a:chOff x="593520" y="990333"/>
            <a:chExt cx="1747027" cy="342492"/>
          </a:xfrm>
        </p:grpSpPr>
        <p:pic>
          <p:nvPicPr>
            <p:cNvPr id="58" name="Picture 4" descr="Netflix: Por Qué Los Próximos 3 Meses Son Decisivos Para La | Logo Netflix  Png Sin Fondo">
              <a:extLst>
                <a:ext uri="{FF2B5EF4-FFF2-40B4-BE49-F238E27FC236}">
                  <a16:creationId xmlns:a16="http://schemas.microsoft.com/office/drawing/2014/main" id="{DC82F1C4-8ECF-454D-893D-F2C71DA16A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91" r="32713"/>
            <a:stretch/>
          </p:blipFill>
          <p:spPr bwMode="auto">
            <a:xfrm>
              <a:off x="593520" y="997545"/>
              <a:ext cx="201458" cy="33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81EC29BD-99FD-4F69-80F9-348E0297A184}"/>
                </a:ext>
              </a:extLst>
            </p:cNvPr>
            <p:cNvSpPr/>
            <p:nvPr/>
          </p:nvSpPr>
          <p:spPr>
            <a:xfrm>
              <a:off x="913028" y="990333"/>
              <a:ext cx="1427519" cy="3352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4" tIns="45699" rIns="91424" bIns="45699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MX" sz="1599" b="1" spc="199" dirty="0">
                  <a:solidFill>
                    <a:srgbClr val="FFFFFF"/>
                  </a:solidFill>
                  <a:latin typeface="Josefin Sans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SERIE</a:t>
              </a:r>
              <a:endParaRPr lang="es-CO" sz="1101" b="1" spc="199" dirty="0">
                <a:latin typeface="Josefin Sans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Rectángulo 8">
            <a:extLst>
              <a:ext uri="{FF2B5EF4-FFF2-40B4-BE49-F238E27FC236}">
                <a16:creationId xmlns:a16="http://schemas.microsoft.com/office/drawing/2014/main" id="{C9BE5CA1-4200-4054-81C2-E665693C0534}"/>
              </a:ext>
            </a:extLst>
          </p:cNvPr>
          <p:cNvSpPr/>
          <p:nvPr/>
        </p:nvSpPr>
        <p:spPr>
          <a:xfrm>
            <a:off x="917473" y="2761430"/>
            <a:ext cx="2370454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599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N° 1 </a:t>
            </a:r>
            <a:r>
              <a:rPr lang="es-CO" sz="1599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en</a:t>
            </a:r>
            <a:r>
              <a:rPr lang="en-US" sz="1599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 “tu país” hoy</a:t>
            </a:r>
            <a:endParaRPr lang="es-CO" sz="1101" dirty="0">
              <a:latin typeface="Josefin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8DFF20F2-E8C5-4B95-8749-761A6F909C12}"/>
              </a:ext>
            </a:extLst>
          </p:cNvPr>
          <p:cNvSpPr/>
          <p:nvPr/>
        </p:nvSpPr>
        <p:spPr>
          <a:xfrm>
            <a:off x="504916" y="3118003"/>
            <a:ext cx="3914684" cy="929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ts val="1300"/>
              </a:lnSpc>
              <a:spcAft>
                <a:spcPts val="800"/>
              </a:spcAft>
            </a:pPr>
            <a:endParaRPr lang="es-ES" sz="1600" b="1" dirty="0">
              <a:solidFill>
                <a:srgbClr val="FFFFFF"/>
              </a:solidFill>
              <a:latin typeface="Josefin Sans" pitchFamily="2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300"/>
              </a:lnSpc>
              <a:spcAft>
                <a:spcPts val="800"/>
              </a:spcAft>
            </a:pPr>
            <a:r>
              <a:rPr lang="es-ES" sz="1600" b="1" dirty="0">
                <a:solidFill>
                  <a:srgbClr val="FFFFFF"/>
                </a:solidFill>
                <a:latin typeface="Josefin San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Sistema de automatización de mesero y caja (</a:t>
            </a:r>
            <a:r>
              <a:rPr lang="en-US" sz="1600" b="1" dirty="0">
                <a:solidFill>
                  <a:srgbClr val="FFFFFF"/>
                </a:solidFill>
                <a:latin typeface="Josefin San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WAITER AND CASHIER AUTOMATION SYSTEM</a:t>
            </a:r>
            <a:r>
              <a:rPr lang="es-ES" sz="1600" b="1" dirty="0">
                <a:solidFill>
                  <a:srgbClr val="FFFFFF"/>
                </a:solidFill>
                <a:latin typeface="Josefin San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). </a:t>
            </a:r>
            <a:endParaRPr lang="es-CO" sz="1600" b="1" dirty="0">
              <a:latin typeface="Josefin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2.png">
            <a:extLst>
              <a:ext uri="{FF2B5EF4-FFF2-40B4-BE49-F238E27FC236}">
                <a16:creationId xmlns:a16="http://schemas.microsoft.com/office/drawing/2014/main" id="{B547343B-757C-4127-B4DA-C8F5B542B94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36803" y="2784925"/>
            <a:ext cx="276225" cy="276225"/>
          </a:xfrm>
          <a:prstGeom prst="rect">
            <a:avLst/>
          </a:prstGeom>
          <a:ln/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E9D7DEC6-0D2C-4936-8A3A-5646550AECC7}"/>
              </a:ext>
            </a:extLst>
          </p:cNvPr>
          <p:cNvGrpSpPr/>
          <p:nvPr/>
        </p:nvGrpSpPr>
        <p:grpSpPr>
          <a:xfrm>
            <a:off x="624738" y="4246081"/>
            <a:ext cx="1589935" cy="327660"/>
            <a:chOff x="832161" y="4308230"/>
            <a:chExt cx="1589935" cy="327660"/>
          </a:xfrm>
        </p:grpSpPr>
        <p:pic>
          <p:nvPicPr>
            <p:cNvPr id="40" name="image4.png">
              <a:extLst>
                <a:ext uri="{FF2B5EF4-FFF2-40B4-BE49-F238E27FC236}">
                  <a16:creationId xmlns:a16="http://schemas.microsoft.com/office/drawing/2014/main" id="{4C88DDEA-CD6C-4527-87B9-E313BD42124A}"/>
                </a:ext>
              </a:extLst>
            </p:cNvPr>
            <p:cNvPicPr/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832161" y="4308230"/>
              <a:ext cx="1457325" cy="327660"/>
            </a:xfrm>
            <a:prstGeom prst="rect">
              <a:avLst/>
            </a:prstGeom>
            <a:ln/>
          </p:spPr>
        </p:pic>
        <p:sp>
          <p:nvSpPr>
            <p:cNvPr id="41" name="Rectángulo 40">
              <a:extLst>
                <a:ext uri="{FF2B5EF4-FFF2-40B4-BE49-F238E27FC236}">
                  <a16:creationId xmlns:a16="http://schemas.microsoft.com/office/drawing/2014/main" id="{62E59D25-092B-4D55-8A88-DAF61B4AD9C8}"/>
                </a:ext>
              </a:extLst>
            </p:cNvPr>
            <p:cNvSpPr/>
            <p:nvPr/>
          </p:nvSpPr>
          <p:spPr>
            <a:xfrm>
              <a:off x="832161" y="4308230"/>
              <a:ext cx="1457325" cy="327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1801"/>
            </a:p>
          </p:txBody>
        </p:sp>
        <p:sp>
          <p:nvSpPr>
            <p:cNvPr id="42" name="Triángulo isósceles 41">
              <a:extLst>
                <a:ext uri="{FF2B5EF4-FFF2-40B4-BE49-F238E27FC236}">
                  <a16:creationId xmlns:a16="http://schemas.microsoft.com/office/drawing/2014/main" id="{29989245-FB4B-4A65-81C4-427F5DDC22E5}"/>
                </a:ext>
              </a:extLst>
            </p:cNvPr>
            <p:cNvSpPr/>
            <p:nvPr/>
          </p:nvSpPr>
          <p:spPr>
            <a:xfrm rot="5400000">
              <a:off x="1048484" y="4396867"/>
              <a:ext cx="143933" cy="135468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1801"/>
            </a:p>
          </p:txBody>
        </p:sp>
        <p:sp>
          <p:nvSpPr>
            <p:cNvPr id="43" name="Rectángulo 42">
              <a:hlinkClick r:id="rId5" action="ppaction://hlinksldjump"/>
              <a:extLst>
                <a:ext uri="{FF2B5EF4-FFF2-40B4-BE49-F238E27FC236}">
                  <a16:creationId xmlns:a16="http://schemas.microsoft.com/office/drawing/2014/main" id="{ED96752F-769B-4D65-B2F6-3839E764BF06}"/>
                </a:ext>
              </a:extLst>
            </p:cNvPr>
            <p:cNvSpPr/>
            <p:nvPr/>
          </p:nvSpPr>
          <p:spPr>
            <a:xfrm>
              <a:off x="1217305" y="4308231"/>
              <a:ext cx="1204791" cy="31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4" tIns="45699" rIns="91424" bIns="45699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ES" sz="1300" b="1" dirty="0">
                  <a:latin typeface="Josefin Sans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Reproducir</a:t>
              </a:r>
              <a:endParaRPr lang="es-CO" sz="1300" dirty="0">
                <a:latin typeface="Josefin Sans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24548A49-E77B-4196-8064-5DB78E0CF39D}"/>
              </a:ext>
            </a:extLst>
          </p:cNvPr>
          <p:cNvGrpSpPr/>
          <p:nvPr/>
        </p:nvGrpSpPr>
        <p:grpSpPr>
          <a:xfrm>
            <a:off x="2224936" y="4236556"/>
            <a:ext cx="1919738" cy="336550"/>
            <a:chOff x="2432360" y="4298705"/>
            <a:chExt cx="1919738" cy="336550"/>
          </a:xfrm>
        </p:grpSpPr>
        <p:pic>
          <p:nvPicPr>
            <p:cNvPr id="35" name="image5.png">
              <a:extLst>
                <a:ext uri="{FF2B5EF4-FFF2-40B4-BE49-F238E27FC236}">
                  <a16:creationId xmlns:a16="http://schemas.microsoft.com/office/drawing/2014/main" id="{5413292B-C05D-4A3C-B36B-6A871FE702FF}"/>
                </a:ext>
              </a:extLst>
            </p:cNvPr>
            <p:cNvPicPr/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2432361" y="4298705"/>
              <a:ext cx="1692910" cy="327025"/>
            </a:xfrm>
            <a:prstGeom prst="rect">
              <a:avLst/>
            </a:prstGeom>
            <a:ln/>
          </p:spPr>
        </p:pic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4B963E7A-B9FD-4614-B862-D7E8B52AFF9C}"/>
                </a:ext>
              </a:extLst>
            </p:cNvPr>
            <p:cNvSpPr/>
            <p:nvPr/>
          </p:nvSpPr>
          <p:spPr>
            <a:xfrm>
              <a:off x="2432360" y="4298705"/>
              <a:ext cx="1919737" cy="336550"/>
            </a:xfrm>
            <a:prstGeom prst="rect">
              <a:avLst/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1801"/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8E466C9C-3B12-4FFC-B26C-1FBBC08A9C8D}"/>
                </a:ext>
              </a:extLst>
            </p:cNvPr>
            <p:cNvSpPr/>
            <p:nvPr/>
          </p:nvSpPr>
          <p:spPr>
            <a:xfrm>
              <a:off x="2607936" y="4379478"/>
              <a:ext cx="154800" cy="154800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1801"/>
            </a:p>
          </p:txBody>
        </p:sp>
        <p:sp>
          <p:nvSpPr>
            <p:cNvPr id="38" name="Rectángulo 37">
              <a:extLst>
                <a:ext uri="{FF2B5EF4-FFF2-40B4-BE49-F238E27FC236}">
                  <a16:creationId xmlns:a16="http://schemas.microsoft.com/office/drawing/2014/main" id="{195F873C-3532-46A7-88EB-E2AE2FCC7904}"/>
                </a:ext>
              </a:extLst>
            </p:cNvPr>
            <p:cNvSpPr/>
            <p:nvPr/>
          </p:nvSpPr>
          <p:spPr>
            <a:xfrm>
              <a:off x="2762735" y="4308229"/>
              <a:ext cx="1589363" cy="2571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4" tIns="45699" rIns="91424" bIns="45699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ES" sz="1300" b="1" dirty="0">
                  <a:solidFill>
                    <a:schemeClr val="bg1"/>
                  </a:solidFill>
                  <a:latin typeface="Josefin Sans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Más información</a:t>
              </a:r>
              <a:endParaRPr lang="es-CO" sz="1300" dirty="0">
                <a:solidFill>
                  <a:schemeClr val="bg1"/>
                </a:solidFill>
                <a:latin typeface="Josefin Sans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ángulo 38">
              <a:extLst>
                <a:ext uri="{FF2B5EF4-FFF2-40B4-BE49-F238E27FC236}">
                  <a16:creationId xmlns:a16="http://schemas.microsoft.com/office/drawing/2014/main" id="{86A3256F-C7F7-421C-AD2C-C47129A00665}"/>
                </a:ext>
              </a:extLst>
            </p:cNvPr>
            <p:cNvSpPr/>
            <p:nvPr/>
          </p:nvSpPr>
          <p:spPr>
            <a:xfrm>
              <a:off x="2584491" y="4313649"/>
              <a:ext cx="213614" cy="2571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4" tIns="45699" rIns="91424" bIns="45699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ES" sz="1201" b="1" dirty="0">
                  <a:solidFill>
                    <a:schemeClr val="bg1"/>
                  </a:solidFill>
                  <a:latin typeface="Josefin Sans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i</a:t>
              </a:r>
              <a:endParaRPr lang="es-CO" sz="1201" dirty="0">
                <a:solidFill>
                  <a:schemeClr val="bg1"/>
                </a:solidFill>
                <a:latin typeface="Josefin Sans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Rectángulo 13">
            <a:extLst>
              <a:ext uri="{FF2B5EF4-FFF2-40B4-BE49-F238E27FC236}">
                <a16:creationId xmlns:a16="http://schemas.microsoft.com/office/drawing/2014/main" id="{9E78FFC1-D9FD-4D63-9158-88CE1D5953F5}"/>
              </a:ext>
            </a:extLst>
          </p:cNvPr>
          <p:cNvSpPr/>
          <p:nvPr/>
        </p:nvSpPr>
        <p:spPr>
          <a:xfrm>
            <a:off x="0" y="5217820"/>
            <a:ext cx="3043112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1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Las 10 más populares </a:t>
            </a:r>
            <a:r>
              <a:rPr lang="es-CO" sz="1201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en</a:t>
            </a:r>
            <a:r>
              <a:rPr lang="en-US" sz="1201" b="1" dirty="0">
                <a:solidFill>
                  <a:srgbClr val="FFFFFF"/>
                </a:solidFill>
                <a:latin typeface="Josefin Sans" pitchFamily="2" charset="0"/>
                <a:ea typeface="Arial Rounded"/>
                <a:cs typeface="Arial Rounded"/>
              </a:rPr>
              <a:t> “tu país” hoy</a:t>
            </a:r>
            <a:endParaRPr lang="es-CO" sz="999" dirty="0">
              <a:latin typeface="Josefin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3187A95-C212-4FBF-8B49-72FC2D40730A}"/>
              </a:ext>
            </a:extLst>
          </p:cNvPr>
          <p:cNvSpPr/>
          <p:nvPr/>
        </p:nvSpPr>
        <p:spPr>
          <a:xfrm>
            <a:off x="1440155" y="5160003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7FDD953-97E3-48FD-BC6B-518921425AC3}"/>
              </a:ext>
            </a:extLst>
          </p:cNvPr>
          <p:cNvSpPr/>
          <p:nvPr/>
        </p:nvSpPr>
        <p:spPr>
          <a:xfrm>
            <a:off x="3036162" y="5156016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35BF880-AB48-4278-9CB8-F41278A08C7F}"/>
              </a:ext>
            </a:extLst>
          </p:cNvPr>
          <p:cNvSpPr/>
          <p:nvPr/>
        </p:nvSpPr>
        <p:spPr>
          <a:xfrm>
            <a:off x="4621358" y="5150528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926A5B05-4783-494E-849F-F2201EB9FC81}"/>
              </a:ext>
            </a:extLst>
          </p:cNvPr>
          <p:cNvSpPr/>
          <p:nvPr/>
        </p:nvSpPr>
        <p:spPr>
          <a:xfrm>
            <a:off x="6177753" y="5150527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5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A22716B-4492-4F74-BEC4-9FE79D230578}"/>
              </a:ext>
            </a:extLst>
          </p:cNvPr>
          <p:cNvSpPr/>
          <p:nvPr/>
        </p:nvSpPr>
        <p:spPr>
          <a:xfrm>
            <a:off x="7773761" y="5150526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EDEE86D4-9303-4AF7-8328-D0246EC33866}"/>
              </a:ext>
            </a:extLst>
          </p:cNvPr>
          <p:cNvSpPr/>
          <p:nvPr/>
        </p:nvSpPr>
        <p:spPr>
          <a:xfrm>
            <a:off x="9320500" y="5156702"/>
            <a:ext cx="1182461" cy="16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45699" rIns="91424" bIns="45699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1698" b="1" dirty="0">
                <a:ln w="285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7</a:t>
            </a:r>
            <a:endParaRPr lang="es-CO" sz="11698" dirty="0"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  <a:noFill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5C372784-6E2D-8982-2A38-192CB229726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141414"/>
              </a:clrFrom>
              <a:clrTo>
                <a:srgbClr val="141414">
                  <a:alpha val="0"/>
                </a:srgbClr>
              </a:clrTo>
            </a:clrChange>
          </a:blip>
          <a:srcRect l="6521" t="45839" r="77734" b="29749"/>
          <a:stretch/>
        </p:blipFill>
        <p:spPr>
          <a:xfrm>
            <a:off x="58889" y="5484058"/>
            <a:ext cx="1367914" cy="1208935"/>
          </a:xfrm>
          <a:prstGeom prst="rect">
            <a:avLst/>
          </a:prstGeom>
        </p:spPr>
      </p:pic>
      <p:pic>
        <p:nvPicPr>
          <p:cNvPr id="3" name="Picture 2" descr="Netflix Lanza Dos Títulos Para Jugar En Su Plataforma - Noticias de  Videojuegos, Reseñas y Recorridos">
            <a:extLst>
              <a:ext uri="{FF2B5EF4-FFF2-40B4-BE49-F238E27FC236}">
                <a16:creationId xmlns:a16="http://schemas.microsoft.com/office/drawing/2014/main" id="{CD1485E7-5CA9-E53C-61BD-30F0CCF50E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5" t="27506" r="20377" b="29560"/>
          <a:stretch/>
        </p:blipFill>
        <p:spPr bwMode="auto">
          <a:xfrm>
            <a:off x="173655" y="149902"/>
            <a:ext cx="1250409" cy="512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8EAC20E-0495-EF6C-8AB8-586B8514A6A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793" t="11993" r="37536" b="84311"/>
          <a:stretch/>
        </p:blipFill>
        <p:spPr>
          <a:xfrm>
            <a:off x="1424064" y="186860"/>
            <a:ext cx="6903803" cy="37911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B1E6FAD-EB05-939B-FF20-A7139A7E5B1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83383" t="11625" r="4344" b="83615"/>
          <a:stretch/>
        </p:blipFill>
        <p:spPr>
          <a:xfrm>
            <a:off x="10219526" y="149902"/>
            <a:ext cx="1798819" cy="512988"/>
          </a:xfrm>
          <a:prstGeom prst="rect">
            <a:avLst/>
          </a:prstGeom>
        </p:spPr>
      </p:pic>
      <p:grpSp>
        <p:nvGrpSpPr>
          <p:cNvPr id="49" name="Grupo 48">
            <a:extLst>
              <a:ext uri="{FF2B5EF4-FFF2-40B4-BE49-F238E27FC236}">
                <a16:creationId xmlns:a16="http://schemas.microsoft.com/office/drawing/2014/main" id="{4B67B504-5EF2-BFE5-C931-E935DEBF37F0}"/>
              </a:ext>
            </a:extLst>
          </p:cNvPr>
          <p:cNvGrpSpPr/>
          <p:nvPr/>
        </p:nvGrpSpPr>
        <p:grpSpPr>
          <a:xfrm>
            <a:off x="5125803" y="824799"/>
            <a:ext cx="6634920" cy="4165452"/>
            <a:chOff x="1129985" y="2423316"/>
            <a:chExt cx="6634920" cy="4165452"/>
          </a:xfrm>
        </p:grpSpPr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E7128918-CA1B-5FD0-C3A2-40BDE535C740}"/>
                </a:ext>
              </a:extLst>
            </p:cNvPr>
            <p:cNvSpPr/>
            <p:nvPr/>
          </p:nvSpPr>
          <p:spPr>
            <a:xfrm>
              <a:off x="2211181" y="2423316"/>
              <a:ext cx="4893542" cy="4165452"/>
            </a:xfrm>
            <a:prstGeom prst="rect">
              <a:avLst/>
            </a:prstGeom>
            <a:solidFill>
              <a:srgbClr val="DFB9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  <a:latin typeface="Amatemora" panose="02000500000000000000" pitchFamily="2" charset="0"/>
                </a:rPr>
                <a:t>SAMC is a virtual ordering program that focuses on making the work of the waiter and cashier easier.</a:t>
              </a:r>
              <a:endParaRPr lang="es-PE" sz="32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17A2F353-2B88-5D14-40B6-E25E77C3A8E5}"/>
                </a:ext>
              </a:extLst>
            </p:cNvPr>
            <p:cNvSpPr/>
            <p:nvPr/>
          </p:nvSpPr>
          <p:spPr>
            <a:xfrm>
              <a:off x="1129985" y="2597224"/>
              <a:ext cx="6634920" cy="3773596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55" name="Rectángulo 54">
            <a:extLst>
              <a:ext uri="{FF2B5EF4-FFF2-40B4-BE49-F238E27FC236}">
                <a16:creationId xmlns:a16="http://schemas.microsoft.com/office/drawing/2014/main" id="{48CB43B1-4C33-3925-3B31-96017BCB883A}"/>
              </a:ext>
            </a:extLst>
          </p:cNvPr>
          <p:cNvSpPr/>
          <p:nvPr/>
        </p:nvSpPr>
        <p:spPr>
          <a:xfrm>
            <a:off x="-42512" y="1548822"/>
            <a:ext cx="3330439" cy="1034322"/>
          </a:xfrm>
          <a:prstGeom prst="rect">
            <a:avLst/>
          </a:prstGeom>
          <a:noFill/>
          <a:ln w="57150">
            <a:noFill/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66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SAMC</a:t>
            </a:r>
          </a:p>
        </p:txBody>
      </p:sp>
      <p:pic>
        <p:nvPicPr>
          <p:cNvPr id="60" name="Imagen 59">
            <a:extLst>
              <a:ext uri="{FF2B5EF4-FFF2-40B4-BE49-F238E27FC236}">
                <a16:creationId xmlns:a16="http://schemas.microsoft.com/office/drawing/2014/main" id="{DCD91249-36F6-B5FB-6E0F-E8AA9D180E1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7512" t="42094" r="23291" b="33844"/>
          <a:stretch/>
        </p:blipFill>
        <p:spPr>
          <a:xfrm>
            <a:off x="2228519" y="5494673"/>
            <a:ext cx="850432" cy="1218399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AF8809DA-D6D2-B431-88BC-073911CA115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clrChange>
              <a:clrFrom>
                <a:srgbClr val="141414"/>
              </a:clrFrom>
              <a:clrTo>
                <a:srgbClr val="141414">
                  <a:alpha val="0"/>
                </a:srgbClr>
              </a:clrTo>
            </a:clrChange>
          </a:blip>
          <a:srcRect l="41217" t="42619" r="41584" b="33448"/>
          <a:stretch/>
        </p:blipFill>
        <p:spPr>
          <a:xfrm>
            <a:off x="10892790" y="5494673"/>
            <a:ext cx="1308901" cy="1190722"/>
          </a:xfrm>
          <a:prstGeom prst="rect">
            <a:avLst/>
          </a:prstGeom>
        </p:spPr>
      </p:pic>
      <p:pic>
        <p:nvPicPr>
          <p:cNvPr id="66" name="Imagen 65">
            <a:extLst>
              <a:ext uri="{FF2B5EF4-FFF2-40B4-BE49-F238E27FC236}">
                <a16:creationId xmlns:a16="http://schemas.microsoft.com/office/drawing/2014/main" id="{37A39DA7-CF3D-29BC-52AD-BDD98D29978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85991" t="23944" r="5379" b="53587"/>
          <a:stretch/>
        </p:blipFill>
        <p:spPr>
          <a:xfrm>
            <a:off x="10017663" y="5534124"/>
            <a:ext cx="835049" cy="1124991"/>
          </a:xfrm>
          <a:prstGeom prst="rect">
            <a:avLst/>
          </a:prstGeom>
        </p:spPr>
      </p:pic>
      <p:pic>
        <p:nvPicPr>
          <p:cNvPr id="68" name="Imagen 67">
            <a:extLst>
              <a:ext uri="{FF2B5EF4-FFF2-40B4-BE49-F238E27FC236}">
                <a16:creationId xmlns:a16="http://schemas.microsoft.com/office/drawing/2014/main" id="{09684C00-CF03-5739-4741-A13D865B88F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clrChange>
              <a:clrFrom>
                <a:srgbClr val="08080A"/>
              </a:clrFrom>
              <a:clrTo>
                <a:srgbClr val="08080A">
                  <a:alpha val="0"/>
                </a:srgbClr>
              </a:clrTo>
            </a:clrChange>
          </a:blip>
          <a:srcRect l="12990" t="23552" r="77966" b="52002"/>
          <a:stretch/>
        </p:blipFill>
        <p:spPr>
          <a:xfrm>
            <a:off x="8469136" y="5511659"/>
            <a:ext cx="886003" cy="1346341"/>
          </a:xfrm>
          <a:prstGeom prst="rect">
            <a:avLst/>
          </a:prstGeom>
        </p:spPr>
      </p:pic>
      <p:pic>
        <p:nvPicPr>
          <p:cNvPr id="70" name="Imagen 69">
            <a:extLst>
              <a:ext uri="{FF2B5EF4-FFF2-40B4-BE49-F238E27FC236}">
                <a16:creationId xmlns:a16="http://schemas.microsoft.com/office/drawing/2014/main" id="{F8472991-2AA3-EB67-A56E-AA90857A93C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9360" t="23966" r="42238" b="52415"/>
          <a:stretch/>
        </p:blipFill>
        <p:spPr>
          <a:xfrm>
            <a:off x="5327545" y="5502032"/>
            <a:ext cx="857931" cy="1355967"/>
          </a:xfrm>
          <a:prstGeom prst="rect">
            <a:avLst/>
          </a:prstGeom>
        </p:spPr>
      </p:pic>
      <p:pic>
        <p:nvPicPr>
          <p:cNvPr id="72" name="Imagen 71">
            <a:extLst>
              <a:ext uri="{FF2B5EF4-FFF2-40B4-BE49-F238E27FC236}">
                <a16:creationId xmlns:a16="http://schemas.microsoft.com/office/drawing/2014/main" id="{B525A3E2-C609-7F27-100C-9242DE70B82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1247" t="23966" r="59695" b="52578"/>
          <a:stretch/>
        </p:blipFill>
        <p:spPr>
          <a:xfrm>
            <a:off x="6928507" y="5484057"/>
            <a:ext cx="874054" cy="1373943"/>
          </a:xfrm>
          <a:prstGeom prst="rect">
            <a:avLst/>
          </a:prstGeom>
        </p:spPr>
      </p:pic>
      <p:pic>
        <p:nvPicPr>
          <p:cNvPr id="74" name="Imagen 73">
            <a:extLst>
              <a:ext uri="{FF2B5EF4-FFF2-40B4-BE49-F238E27FC236}">
                <a16:creationId xmlns:a16="http://schemas.microsoft.com/office/drawing/2014/main" id="{727B6C5D-3A0E-B1A6-0F4E-A3A3A2083B97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9360" t="25965" r="42238" b="51955"/>
          <a:stretch/>
        </p:blipFill>
        <p:spPr>
          <a:xfrm>
            <a:off x="3806509" y="5484056"/>
            <a:ext cx="831835" cy="1229015"/>
          </a:xfrm>
          <a:prstGeom prst="rect">
            <a:avLst/>
          </a:prstGeom>
        </p:spPr>
      </p:pic>
      <p:pic>
        <p:nvPicPr>
          <p:cNvPr id="8" name="Picture 19">
            <a:extLst>
              <a:ext uri="{FF2B5EF4-FFF2-40B4-BE49-F238E27FC236}">
                <a16:creationId xmlns:a16="http://schemas.microsoft.com/office/drawing/2014/main" id="{88D4621F-08E9-A691-DF74-75B1AD6F1166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4408285" y="7081123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94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22222E-6 L -0.2595 -0.40208 " pathEditMode="relative" rAng="0" ptsTypes="AA">
                                      <p:cBhvr>
                                        <p:cTn id="6" dur="3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82" y="-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75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y2mate.com - Netflix logo intro 2021_1080p">
            <a:hlinkClick r:id="" action="ppaction://media"/>
            <a:extLst>
              <a:ext uri="{FF2B5EF4-FFF2-40B4-BE49-F238E27FC236}">
                <a16:creationId xmlns:a16="http://schemas.microsoft.com/office/drawing/2014/main" id="{9BA67DE0-94F9-47F1-B29F-F03383C471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C0E429C-C182-494F-96EF-804F37AFFA11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2CCE69B-2137-4B1E-B5D1-02E3FAA63C2F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2DC33BB4-FB83-4C56-8EE0-09BD191199C5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271A3DD7-34F6-4719-A317-26C62A95CA43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41" name="Forma libre: forma 40">
              <a:extLst>
                <a:ext uri="{FF2B5EF4-FFF2-40B4-BE49-F238E27FC236}">
                  <a16:creationId xmlns:a16="http://schemas.microsoft.com/office/drawing/2014/main" id="{5806D429-DB76-4374-BD31-E489E8700424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E119ADD3-EDD0-4280-9D63-CD77EF2A10CD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7F07BDA6-A615-463F-9422-4F8CE7CABD15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46" name="Forma libre: forma 45">
              <a:extLst>
                <a:ext uri="{FF2B5EF4-FFF2-40B4-BE49-F238E27FC236}">
                  <a16:creationId xmlns:a16="http://schemas.microsoft.com/office/drawing/2014/main" id="{7E0D8B1D-B222-4B04-9F0A-CD194D6B4696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DD697F5-0F13-4668-BAAC-71C4B6311063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48" name="Grupo 47">
            <a:extLst>
              <a:ext uri="{FF2B5EF4-FFF2-40B4-BE49-F238E27FC236}">
                <a16:creationId xmlns:a16="http://schemas.microsoft.com/office/drawing/2014/main" id="{E7570F8F-92A1-4A18-8597-11AE341EFD4C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52" name="Forma libre: forma 51">
              <a:extLst>
                <a:ext uri="{FF2B5EF4-FFF2-40B4-BE49-F238E27FC236}">
                  <a16:creationId xmlns:a16="http://schemas.microsoft.com/office/drawing/2014/main" id="{25D9E484-2FB6-4D7B-9BA3-2C5EDD0603AB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FFACBA33-3628-4999-B5B2-0B06C594C020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43" name="Arco 42">
                <a:extLst>
                  <a:ext uri="{FF2B5EF4-FFF2-40B4-BE49-F238E27FC236}">
                    <a16:creationId xmlns:a16="http://schemas.microsoft.com/office/drawing/2014/main" id="{8B4855AE-05B3-4677-B108-285857F47AF3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54" name="Arco 53">
                <a:extLst>
                  <a:ext uri="{FF2B5EF4-FFF2-40B4-BE49-F238E27FC236}">
                    <a16:creationId xmlns:a16="http://schemas.microsoft.com/office/drawing/2014/main" id="{A3B5E2FB-820D-4194-9C8F-90028FC5227E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55" name="Arco 54">
                <a:extLst>
                  <a:ext uri="{FF2B5EF4-FFF2-40B4-BE49-F238E27FC236}">
                    <a16:creationId xmlns:a16="http://schemas.microsoft.com/office/drawing/2014/main" id="{EB3FC7AF-581E-4B42-96BA-6CF37B5262B9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60" name="Triángulo isósceles 59">
            <a:hlinkClick r:id="rId5" action="ppaction://hlinksldjump"/>
            <a:extLst>
              <a:ext uri="{FF2B5EF4-FFF2-40B4-BE49-F238E27FC236}">
                <a16:creationId xmlns:a16="http://schemas.microsoft.com/office/drawing/2014/main" id="{6F22F745-F846-4642-8EDE-ACC4FD7A2D02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7068C1A5-958B-4275-844E-DFBE356C98E9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upo 60">
            <a:extLst>
              <a:ext uri="{FF2B5EF4-FFF2-40B4-BE49-F238E27FC236}">
                <a16:creationId xmlns:a16="http://schemas.microsoft.com/office/drawing/2014/main" id="{443E162A-2A54-4061-B006-D940E2C42F51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53" name="Rectángulo: esquinas redondeadas 52">
              <a:extLst>
                <a:ext uri="{FF2B5EF4-FFF2-40B4-BE49-F238E27FC236}">
                  <a16:creationId xmlns:a16="http://schemas.microsoft.com/office/drawing/2014/main" id="{693E9FFE-222F-4FF7-B469-1FBF7E60D546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63" name="Rectángulo: esquinas redondeadas 62">
              <a:extLst>
                <a:ext uri="{FF2B5EF4-FFF2-40B4-BE49-F238E27FC236}">
                  <a16:creationId xmlns:a16="http://schemas.microsoft.com/office/drawing/2014/main" id="{64D8CDF6-5E4B-40A0-AE9F-0F5FBA758E2F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64" name="Rectángulo: esquinas redondeadas 62">
              <a:extLst>
                <a:ext uri="{FF2B5EF4-FFF2-40B4-BE49-F238E27FC236}">
                  <a16:creationId xmlns:a16="http://schemas.microsoft.com/office/drawing/2014/main" id="{70021651-FD93-48F4-85BE-9C974FC34F5D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9EC3D635-42AF-46F5-93D9-702B819285E8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65" name="Grupo 64">
              <a:extLst>
                <a:ext uri="{FF2B5EF4-FFF2-40B4-BE49-F238E27FC236}">
                  <a16:creationId xmlns:a16="http://schemas.microsoft.com/office/drawing/2014/main" id="{AAA3FB9C-CCEE-4F03-971E-085FBAAB8526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66" name="Rectángulo: esquinas redondeadas 65">
                <a:extLst>
                  <a:ext uri="{FF2B5EF4-FFF2-40B4-BE49-F238E27FC236}">
                    <a16:creationId xmlns:a16="http://schemas.microsoft.com/office/drawing/2014/main" id="{FC558882-BC1B-4B39-9797-FA3E4481D48A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62" name="Triángulo rectángulo 61">
                <a:extLst>
                  <a:ext uri="{FF2B5EF4-FFF2-40B4-BE49-F238E27FC236}">
                    <a16:creationId xmlns:a16="http://schemas.microsoft.com/office/drawing/2014/main" id="{3A76547F-9E1A-498D-A40E-A871F074E6E2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B80E64CC-EE4E-40C4-9A48-FA6774917F13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099E511A-0D64-4AC6-ADCF-7738EAE1DA63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A56C83B3-4B4E-49EE-8CCC-D138EA9B3996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2FF9DA9C-2746-4489-A67A-C226BAFCC61A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Forma libre: forma 93">
            <a:extLst>
              <a:ext uri="{FF2B5EF4-FFF2-40B4-BE49-F238E27FC236}">
                <a16:creationId xmlns:a16="http://schemas.microsoft.com/office/drawing/2014/main" id="{8E1E9239-0267-4F81-B1D0-D1E8350BB414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95" name="Grupo 94">
            <a:extLst>
              <a:ext uri="{FF2B5EF4-FFF2-40B4-BE49-F238E27FC236}">
                <a16:creationId xmlns:a16="http://schemas.microsoft.com/office/drawing/2014/main" id="{E6E021E7-33F2-412C-BF96-AA3BB118EC31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92" name="Grupo 91">
              <a:extLst>
                <a:ext uri="{FF2B5EF4-FFF2-40B4-BE49-F238E27FC236}">
                  <a16:creationId xmlns:a16="http://schemas.microsoft.com/office/drawing/2014/main" id="{E12D0187-2603-4B16-931B-06C2A1C84623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91" name="Rectángulo: esquinas redondeadas 90">
                <a:extLst>
                  <a:ext uri="{FF2B5EF4-FFF2-40B4-BE49-F238E27FC236}">
                    <a16:creationId xmlns:a16="http://schemas.microsoft.com/office/drawing/2014/main" id="{16D5BF65-68E1-4B60-B387-77503A6B8CB9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96" name="Rectángulo: esquinas redondeadas 90">
                <a:extLst>
                  <a:ext uri="{FF2B5EF4-FFF2-40B4-BE49-F238E27FC236}">
                    <a16:creationId xmlns:a16="http://schemas.microsoft.com/office/drawing/2014/main" id="{628C8360-8670-4353-AF01-7F157DCD62A3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98" name="Grupo 97">
              <a:extLst>
                <a:ext uri="{FF2B5EF4-FFF2-40B4-BE49-F238E27FC236}">
                  <a16:creationId xmlns:a16="http://schemas.microsoft.com/office/drawing/2014/main" id="{2911F67D-A1A3-468C-8B1E-5CAF9ED18E21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99" name="Rectángulo: esquinas redondeadas 90">
                <a:extLst>
                  <a:ext uri="{FF2B5EF4-FFF2-40B4-BE49-F238E27FC236}">
                    <a16:creationId xmlns:a16="http://schemas.microsoft.com/office/drawing/2014/main" id="{6243B675-EA40-4A2C-B9B9-54EBCB290432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100" name="Rectángulo: esquinas redondeadas 90">
                <a:extLst>
                  <a:ext uri="{FF2B5EF4-FFF2-40B4-BE49-F238E27FC236}">
                    <a16:creationId xmlns:a16="http://schemas.microsoft.com/office/drawing/2014/main" id="{B0E7C2EF-5226-443E-9C95-931DDB8A911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2B9C6D9A-BAE9-4CE3-B1C9-739B0A1B32CA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115" name="Rectángulo 114">
            <a:extLst>
              <a:ext uri="{FF2B5EF4-FFF2-40B4-BE49-F238E27FC236}">
                <a16:creationId xmlns:a16="http://schemas.microsoft.com/office/drawing/2014/main" id="{036CA4A8-A163-4E71-84FC-9170623EF038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86127955-5738-4956-AC1F-898CCAEA193E}"/>
              </a:ext>
            </a:extLst>
          </p:cNvPr>
          <p:cNvGrpSpPr/>
          <p:nvPr/>
        </p:nvGrpSpPr>
        <p:grpSpPr>
          <a:xfrm>
            <a:off x="264695" y="401053"/>
            <a:ext cx="364958" cy="212558"/>
            <a:chOff x="264695" y="401053"/>
            <a:chExt cx="364958" cy="212558"/>
          </a:xfrm>
        </p:grpSpPr>
        <p:sp>
          <p:nvSpPr>
            <p:cNvPr id="97" name="Forma libre: forma 96">
              <a:extLst>
                <a:ext uri="{FF2B5EF4-FFF2-40B4-BE49-F238E27FC236}">
                  <a16:creationId xmlns:a16="http://schemas.microsoft.com/office/drawing/2014/main" id="{E746E396-1B96-4E65-99CB-739C22E5FAAE}"/>
                </a:ext>
              </a:extLst>
            </p:cNvPr>
            <p:cNvSpPr/>
            <p:nvPr/>
          </p:nvSpPr>
          <p:spPr>
            <a:xfrm>
              <a:off x="264695" y="401053"/>
              <a:ext cx="108284" cy="212558"/>
            </a:xfrm>
            <a:custGeom>
              <a:avLst/>
              <a:gdLst>
                <a:gd name="connsiteX0" fmla="*/ 108284 w 108284"/>
                <a:gd name="connsiteY0" fmla="*/ 0 h 212558"/>
                <a:gd name="connsiteX1" fmla="*/ 0 w 108284"/>
                <a:gd name="connsiteY1" fmla="*/ 108284 h 212558"/>
                <a:gd name="connsiteX2" fmla="*/ 108284 w 108284"/>
                <a:gd name="connsiteY2" fmla="*/ 212558 h 21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284" h="212558">
                  <a:moveTo>
                    <a:pt x="108284" y="0"/>
                  </a:moveTo>
                  <a:lnTo>
                    <a:pt x="0" y="108284"/>
                  </a:lnTo>
                  <a:lnTo>
                    <a:pt x="108284" y="212558"/>
                  </a:lnTo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9A876A32-3932-4718-953B-DAFA82331E9B}"/>
                </a:ext>
              </a:extLst>
            </p:cNvPr>
            <p:cNvCxnSpPr>
              <a:cxnSpLocks/>
              <a:stCxn id="97" idx="1"/>
            </p:cNvCxnSpPr>
            <p:nvPr/>
          </p:nvCxnSpPr>
          <p:spPr>
            <a:xfrm>
              <a:off x="264695" y="509337"/>
              <a:ext cx="364958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upo 113">
            <a:extLst>
              <a:ext uri="{FF2B5EF4-FFF2-40B4-BE49-F238E27FC236}">
                <a16:creationId xmlns:a16="http://schemas.microsoft.com/office/drawing/2014/main" id="{EDE5BAA3-A0B2-416F-AE60-4A8ADE8FBEE4}"/>
              </a:ext>
            </a:extLst>
          </p:cNvPr>
          <p:cNvGrpSpPr/>
          <p:nvPr/>
        </p:nvGrpSpPr>
        <p:grpSpPr>
          <a:xfrm>
            <a:off x="11502189" y="382465"/>
            <a:ext cx="344905" cy="275261"/>
            <a:chOff x="11502189" y="382465"/>
            <a:chExt cx="344905" cy="275261"/>
          </a:xfrm>
        </p:grpSpPr>
        <p:sp>
          <p:nvSpPr>
            <p:cNvPr id="109" name="Forma libre: forma 108">
              <a:extLst>
                <a:ext uri="{FF2B5EF4-FFF2-40B4-BE49-F238E27FC236}">
                  <a16:creationId xmlns:a16="http://schemas.microsoft.com/office/drawing/2014/main" id="{0AC4969B-6D7E-445A-85B9-7B2317A49011}"/>
                </a:ext>
              </a:extLst>
            </p:cNvPr>
            <p:cNvSpPr/>
            <p:nvPr/>
          </p:nvSpPr>
          <p:spPr>
            <a:xfrm>
              <a:off x="11502189" y="382465"/>
              <a:ext cx="344905" cy="198772"/>
            </a:xfrm>
            <a:custGeom>
              <a:avLst/>
              <a:gdLst>
                <a:gd name="connsiteX0" fmla="*/ 18912 w 369736"/>
                <a:gd name="connsiteY0" fmla="*/ 6692 h 195860"/>
                <a:gd name="connsiteX1" fmla="*/ 151259 w 369736"/>
                <a:gd name="connsiteY1" fmla="*/ 10703 h 195860"/>
                <a:gd name="connsiteX2" fmla="*/ 227459 w 369736"/>
                <a:gd name="connsiteY2" fmla="*/ 30755 h 195860"/>
                <a:gd name="connsiteX3" fmla="*/ 223448 w 369736"/>
                <a:gd name="connsiteY3" fmla="*/ 86903 h 195860"/>
                <a:gd name="connsiteX4" fmla="*/ 347775 w 369736"/>
                <a:gd name="connsiteY4" fmla="*/ 86903 h 195860"/>
                <a:gd name="connsiteX5" fmla="*/ 347775 w 369736"/>
                <a:gd name="connsiteY5" fmla="*/ 191176 h 195860"/>
                <a:gd name="connsiteX6" fmla="*/ 127196 w 369736"/>
                <a:gd name="connsiteY6" fmla="*/ 171124 h 195860"/>
                <a:gd name="connsiteX7" fmla="*/ 123185 w 369736"/>
                <a:gd name="connsiteY7" fmla="*/ 110966 h 195860"/>
                <a:gd name="connsiteX8" fmla="*/ 14901 w 369736"/>
                <a:gd name="connsiteY8" fmla="*/ 102945 h 195860"/>
                <a:gd name="connsiteX9" fmla="*/ 18912 w 369736"/>
                <a:gd name="connsiteY9" fmla="*/ 6692 h 195860"/>
                <a:gd name="connsiteX0" fmla="*/ 4011 w 354835"/>
                <a:gd name="connsiteY0" fmla="*/ 6692 h 195860"/>
                <a:gd name="connsiteX1" fmla="*/ 136358 w 354835"/>
                <a:gd name="connsiteY1" fmla="*/ 10703 h 195860"/>
                <a:gd name="connsiteX2" fmla="*/ 212558 w 354835"/>
                <a:gd name="connsiteY2" fmla="*/ 30755 h 195860"/>
                <a:gd name="connsiteX3" fmla="*/ 208547 w 354835"/>
                <a:gd name="connsiteY3" fmla="*/ 86903 h 195860"/>
                <a:gd name="connsiteX4" fmla="*/ 332874 w 354835"/>
                <a:gd name="connsiteY4" fmla="*/ 86903 h 195860"/>
                <a:gd name="connsiteX5" fmla="*/ 332874 w 354835"/>
                <a:gd name="connsiteY5" fmla="*/ 191176 h 195860"/>
                <a:gd name="connsiteX6" fmla="*/ 112295 w 354835"/>
                <a:gd name="connsiteY6" fmla="*/ 171124 h 195860"/>
                <a:gd name="connsiteX7" fmla="*/ 108284 w 354835"/>
                <a:gd name="connsiteY7" fmla="*/ 110966 h 195860"/>
                <a:gd name="connsiteX8" fmla="*/ 0 w 354835"/>
                <a:gd name="connsiteY8" fmla="*/ 102945 h 195860"/>
                <a:gd name="connsiteX9" fmla="*/ 4011 w 354835"/>
                <a:gd name="connsiteY9" fmla="*/ 6692 h 195860"/>
                <a:gd name="connsiteX0" fmla="*/ 4011 w 354835"/>
                <a:gd name="connsiteY0" fmla="*/ 6692 h 195860"/>
                <a:gd name="connsiteX1" fmla="*/ 136358 w 354835"/>
                <a:gd name="connsiteY1" fmla="*/ 10703 h 195860"/>
                <a:gd name="connsiteX2" fmla="*/ 212558 w 354835"/>
                <a:gd name="connsiteY2" fmla="*/ 30755 h 195860"/>
                <a:gd name="connsiteX3" fmla="*/ 208547 w 354835"/>
                <a:gd name="connsiteY3" fmla="*/ 86903 h 195860"/>
                <a:gd name="connsiteX4" fmla="*/ 332874 w 354835"/>
                <a:gd name="connsiteY4" fmla="*/ 86903 h 195860"/>
                <a:gd name="connsiteX5" fmla="*/ 332874 w 354835"/>
                <a:gd name="connsiteY5" fmla="*/ 191176 h 195860"/>
                <a:gd name="connsiteX6" fmla="*/ 112295 w 354835"/>
                <a:gd name="connsiteY6" fmla="*/ 171124 h 195860"/>
                <a:gd name="connsiteX7" fmla="*/ 108284 w 354835"/>
                <a:gd name="connsiteY7" fmla="*/ 110966 h 195860"/>
                <a:gd name="connsiteX8" fmla="*/ 0 w 354835"/>
                <a:gd name="connsiteY8" fmla="*/ 102945 h 195860"/>
                <a:gd name="connsiteX9" fmla="*/ 4011 w 354835"/>
                <a:gd name="connsiteY9" fmla="*/ 6692 h 195860"/>
                <a:gd name="connsiteX0" fmla="*/ 4011 w 354835"/>
                <a:gd name="connsiteY0" fmla="*/ 6692 h 195860"/>
                <a:gd name="connsiteX1" fmla="*/ 136358 w 354835"/>
                <a:gd name="connsiteY1" fmla="*/ 10703 h 195860"/>
                <a:gd name="connsiteX2" fmla="*/ 212558 w 354835"/>
                <a:gd name="connsiteY2" fmla="*/ 30755 h 195860"/>
                <a:gd name="connsiteX3" fmla="*/ 208547 w 354835"/>
                <a:gd name="connsiteY3" fmla="*/ 86903 h 195860"/>
                <a:gd name="connsiteX4" fmla="*/ 332874 w 354835"/>
                <a:gd name="connsiteY4" fmla="*/ 86903 h 195860"/>
                <a:gd name="connsiteX5" fmla="*/ 332874 w 354835"/>
                <a:gd name="connsiteY5" fmla="*/ 191176 h 195860"/>
                <a:gd name="connsiteX6" fmla="*/ 112295 w 354835"/>
                <a:gd name="connsiteY6" fmla="*/ 171124 h 195860"/>
                <a:gd name="connsiteX7" fmla="*/ 108284 w 354835"/>
                <a:gd name="connsiteY7" fmla="*/ 110966 h 195860"/>
                <a:gd name="connsiteX8" fmla="*/ 0 w 354835"/>
                <a:gd name="connsiteY8" fmla="*/ 102945 h 195860"/>
                <a:gd name="connsiteX9" fmla="*/ 4011 w 354835"/>
                <a:gd name="connsiteY9" fmla="*/ 6692 h 195860"/>
                <a:gd name="connsiteX0" fmla="*/ 4011 w 354835"/>
                <a:gd name="connsiteY0" fmla="*/ 6556 h 195724"/>
                <a:gd name="connsiteX1" fmla="*/ 136358 w 354835"/>
                <a:gd name="connsiteY1" fmla="*/ 10567 h 195724"/>
                <a:gd name="connsiteX2" fmla="*/ 196516 w 354835"/>
                <a:gd name="connsiteY2" fmla="*/ 26608 h 195724"/>
                <a:gd name="connsiteX3" fmla="*/ 208547 w 354835"/>
                <a:gd name="connsiteY3" fmla="*/ 86767 h 195724"/>
                <a:gd name="connsiteX4" fmla="*/ 332874 w 354835"/>
                <a:gd name="connsiteY4" fmla="*/ 86767 h 195724"/>
                <a:gd name="connsiteX5" fmla="*/ 332874 w 354835"/>
                <a:gd name="connsiteY5" fmla="*/ 191040 h 195724"/>
                <a:gd name="connsiteX6" fmla="*/ 112295 w 354835"/>
                <a:gd name="connsiteY6" fmla="*/ 170988 h 195724"/>
                <a:gd name="connsiteX7" fmla="*/ 108284 w 354835"/>
                <a:gd name="connsiteY7" fmla="*/ 110830 h 195724"/>
                <a:gd name="connsiteX8" fmla="*/ 0 w 354835"/>
                <a:gd name="connsiteY8" fmla="*/ 102809 h 195724"/>
                <a:gd name="connsiteX9" fmla="*/ 4011 w 354835"/>
                <a:gd name="connsiteY9" fmla="*/ 6556 h 195724"/>
                <a:gd name="connsiteX0" fmla="*/ 4011 w 354835"/>
                <a:gd name="connsiteY0" fmla="*/ 6556 h 195724"/>
                <a:gd name="connsiteX1" fmla="*/ 136358 w 354835"/>
                <a:gd name="connsiteY1" fmla="*/ 10567 h 195724"/>
                <a:gd name="connsiteX2" fmla="*/ 196516 w 354835"/>
                <a:gd name="connsiteY2" fmla="*/ 26608 h 195724"/>
                <a:gd name="connsiteX3" fmla="*/ 208547 w 354835"/>
                <a:gd name="connsiteY3" fmla="*/ 86767 h 195724"/>
                <a:gd name="connsiteX4" fmla="*/ 332874 w 354835"/>
                <a:gd name="connsiteY4" fmla="*/ 86767 h 195724"/>
                <a:gd name="connsiteX5" fmla="*/ 332874 w 354835"/>
                <a:gd name="connsiteY5" fmla="*/ 191040 h 195724"/>
                <a:gd name="connsiteX6" fmla="*/ 112295 w 354835"/>
                <a:gd name="connsiteY6" fmla="*/ 170988 h 195724"/>
                <a:gd name="connsiteX7" fmla="*/ 108284 w 354835"/>
                <a:gd name="connsiteY7" fmla="*/ 110830 h 195724"/>
                <a:gd name="connsiteX8" fmla="*/ 0 w 354835"/>
                <a:gd name="connsiteY8" fmla="*/ 102809 h 195724"/>
                <a:gd name="connsiteX9" fmla="*/ 4011 w 354835"/>
                <a:gd name="connsiteY9" fmla="*/ 6556 h 195724"/>
                <a:gd name="connsiteX0" fmla="*/ 4011 w 354278"/>
                <a:gd name="connsiteY0" fmla="*/ 6556 h 199093"/>
                <a:gd name="connsiteX1" fmla="*/ 136358 w 354278"/>
                <a:gd name="connsiteY1" fmla="*/ 10567 h 199093"/>
                <a:gd name="connsiteX2" fmla="*/ 196516 w 354278"/>
                <a:gd name="connsiteY2" fmla="*/ 26608 h 199093"/>
                <a:gd name="connsiteX3" fmla="*/ 208547 w 354278"/>
                <a:gd name="connsiteY3" fmla="*/ 86767 h 199093"/>
                <a:gd name="connsiteX4" fmla="*/ 332874 w 354278"/>
                <a:gd name="connsiteY4" fmla="*/ 86767 h 199093"/>
                <a:gd name="connsiteX5" fmla="*/ 332874 w 354278"/>
                <a:gd name="connsiteY5" fmla="*/ 191040 h 199093"/>
                <a:gd name="connsiteX6" fmla="*/ 120316 w 354278"/>
                <a:gd name="connsiteY6" fmla="*/ 183020 h 199093"/>
                <a:gd name="connsiteX7" fmla="*/ 108284 w 354278"/>
                <a:gd name="connsiteY7" fmla="*/ 110830 h 199093"/>
                <a:gd name="connsiteX8" fmla="*/ 0 w 354278"/>
                <a:gd name="connsiteY8" fmla="*/ 102809 h 199093"/>
                <a:gd name="connsiteX9" fmla="*/ 4011 w 354278"/>
                <a:gd name="connsiteY9" fmla="*/ 6556 h 199093"/>
                <a:gd name="connsiteX0" fmla="*/ 8711 w 358978"/>
                <a:gd name="connsiteY0" fmla="*/ 6556 h 198930"/>
                <a:gd name="connsiteX1" fmla="*/ 141058 w 358978"/>
                <a:gd name="connsiteY1" fmla="*/ 10567 h 198930"/>
                <a:gd name="connsiteX2" fmla="*/ 201216 w 358978"/>
                <a:gd name="connsiteY2" fmla="*/ 26608 h 198930"/>
                <a:gd name="connsiteX3" fmla="*/ 213247 w 358978"/>
                <a:gd name="connsiteY3" fmla="*/ 86767 h 198930"/>
                <a:gd name="connsiteX4" fmla="*/ 337574 w 358978"/>
                <a:gd name="connsiteY4" fmla="*/ 86767 h 198930"/>
                <a:gd name="connsiteX5" fmla="*/ 337574 w 358978"/>
                <a:gd name="connsiteY5" fmla="*/ 191040 h 198930"/>
                <a:gd name="connsiteX6" fmla="*/ 125016 w 358978"/>
                <a:gd name="connsiteY6" fmla="*/ 183020 h 198930"/>
                <a:gd name="connsiteX7" fmla="*/ 80900 w 358978"/>
                <a:gd name="connsiteY7" fmla="*/ 114840 h 198930"/>
                <a:gd name="connsiteX8" fmla="*/ 4700 w 358978"/>
                <a:gd name="connsiteY8" fmla="*/ 102809 h 198930"/>
                <a:gd name="connsiteX9" fmla="*/ 8711 w 358978"/>
                <a:gd name="connsiteY9" fmla="*/ 6556 h 198930"/>
                <a:gd name="connsiteX0" fmla="*/ 10178 w 360445"/>
                <a:gd name="connsiteY0" fmla="*/ 6556 h 198772"/>
                <a:gd name="connsiteX1" fmla="*/ 142525 w 360445"/>
                <a:gd name="connsiteY1" fmla="*/ 10567 h 198772"/>
                <a:gd name="connsiteX2" fmla="*/ 202683 w 360445"/>
                <a:gd name="connsiteY2" fmla="*/ 26608 h 198772"/>
                <a:gd name="connsiteX3" fmla="*/ 214714 w 360445"/>
                <a:gd name="connsiteY3" fmla="*/ 86767 h 198772"/>
                <a:gd name="connsiteX4" fmla="*/ 339041 w 360445"/>
                <a:gd name="connsiteY4" fmla="*/ 86767 h 198772"/>
                <a:gd name="connsiteX5" fmla="*/ 339041 w 360445"/>
                <a:gd name="connsiteY5" fmla="*/ 191040 h 198772"/>
                <a:gd name="connsiteX6" fmla="*/ 126483 w 360445"/>
                <a:gd name="connsiteY6" fmla="*/ 183020 h 198772"/>
                <a:gd name="connsiteX7" fmla="*/ 102420 w 360445"/>
                <a:gd name="connsiteY7" fmla="*/ 118850 h 198772"/>
                <a:gd name="connsiteX8" fmla="*/ 6167 w 360445"/>
                <a:gd name="connsiteY8" fmla="*/ 102809 h 198772"/>
                <a:gd name="connsiteX9" fmla="*/ 10178 w 360445"/>
                <a:gd name="connsiteY9" fmla="*/ 6556 h 198772"/>
                <a:gd name="connsiteX0" fmla="*/ 4011 w 354278"/>
                <a:gd name="connsiteY0" fmla="*/ 6556 h 198772"/>
                <a:gd name="connsiteX1" fmla="*/ 136358 w 354278"/>
                <a:gd name="connsiteY1" fmla="*/ 10567 h 198772"/>
                <a:gd name="connsiteX2" fmla="*/ 196516 w 354278"/>
                <a:gd name="connsiteY2" fmla="*/ 26608 h 198772"/>
                <a:gd name="connsiteX3" fmla="*/ 208547 w 354278"/>
                <a:gd name="connsiteY3" fmla="*/ 86767 h 198772"/>
                <a:gd name="connsiteX4" fmla="*/ 332874 w 354278"/>
                <a:gd name="connsiteY4" fmla="*/ 86767 h 198772"/>
                <a:gd name="connsiteX5" fmla="*/ 332874 w 354278"/>
                <a:gd name="connsiteY5" fmla="*/ 191040 h 198772"/>
                <a:gd name="connsiteX6" fmla="*/ 120316 w 354278"/>
                <a:gd name="connsiteY6" fmla="*/ 183020 h 198772"/>
                <a:gd name="connsiteX7" fmla="*/ 96253 w 354278"/>
                <a:gd name="connsiteY7" fmla="*/ 118850 h 198772"/>
                <a:gd name="connsiteX8" fmla="*/ 0 w 354278"/>
                <a:gd name="connsiteY8" fmla="*/ 102809 h 198772"/>
                <a:gd name="connsiteX9" fmla="*/ 4011 w 354278"/>
                <a:gd name="connsiteY9" fmla="*/ 6556 h 198772"/>
                <a:gd name="connsiteX0" fmla="*/ 0 w 378341"/>
                <a:gd name="connsiteY0" fmla="*/ 7467 h 195673"/>
                <a:gd name="connsiteX1" fmla="*/ 160421 w 378341"/>
                <a:gd name="connsiteY1" fmla="*/ 7468 h 195673"/>
                <a:gd name="connsiteX2" fmla="*/ 220579 w 378341"/>
                <a:gd name="connsiteY2" fmla="*/ 23509 h 195673"/>
                <a:gd name="connsiteX3" fmla="*/ 232610 w 378341"/>
                <a:gd name="connsiteY3" fmla="*/ 83668 h 195673"/>
                <a:gd name="connsiteX4" fmla="*/ 356937 w 378341"/>
                <a:gd name="connsiteY4" fmla="*/ 83668 h 195673"/>
                <a:gd name="connsiteX5" fmla="*/ 356937 w 378341"/>
                <a:gd name="connsiteY5" fmla="*/ 187941 h 195673"/>
                <a:gd name="connsiteX6" fmla="*/ 144379 w 378341"/>
                <a:gd name="connsiteY6" fmla="*/ 179921 h 195673"/>
                <a:gd name="connsiteX7" fmla="*/ 120316 w 378341"/>
                <a:gd name="connsiteY7" fmla="*/ 115751 h 195673"/>
                <a:gd name="connsiteX8" fmla="*/ 24063 w 378341"/>
                <a:gd name="connsiteY8" fmla="*/ 99710 h 195673"/>
                <a:gd name="connsiteX9" fmla="*/ 0 w 378341"/>
                <a:gd name="connsiteY9" fmla="*/ 7467 h 195673"/>
                <a:gd name="connsiteX0" fmla="*/ 0 w 356937"/>
                <a:gd name="connsiteY0" fmla="*/ 7467 h 195673"/>
                <a:gd name="connsiteX1" fmla="*/ 160421 w 356937"/>
                <a:gd name="connsiteY1" fmla="*/ 7468 h 195673"/>
                <a:gd name="connsiteX2" fmla="*/ 220579 w 356937"/>
                <a:gd name="connsiteY2" fmla="*/ 23509 h 195673"/>
                <a:gd name="connsiteX3" fmla="*/ 232610 w 356937"/>
                <a:gd name="connsiteY3" fmla="*/ 83668 h 195673"/>
                <a:gd name="connsiteX4" fmla="*/ 356937 w 356937"/>
                <a:gd name="connsiteY4" fmla="*/ 83668 h 195673"/>
                <a:gd name="connsiteX5" fmla="*/ 356937 w 356937"/>
                <a:gd name="connsiteY5" fmla="*/ 187941 h 195673"/>
                <a:gd name="connsiteX6" fmla="*/ 144379 w 356937"/>
                <a:gd name="connsiteY6" fmla="*/ 179921 h 195673"/>
                <a:gd name="connsiteX7" fmla="*/ 120316 w 356937"/>
                <a:gd name="connsiteY7" fmla="*/ 115751 h 195673"/>
                <a:gd name="connsiteX8" fmla="*/ 24063 w 356937"/>
                <a:gd name="connsiteY8" fmla="*/ 99710 h 195673"/>
                <a:gd name="connsiteX9" fmla="*/ 0 w 356937"/>
                <a:gd name="connsiteY9" fmla="*/ 7467 h 195673"/>
                <a:gd name="connsiteX0" fmla="*/ 0 w 344905"/>
                <a:gd name="connsiteY0" fmla="*/ 6555 h 198772"/>
                <a:gd name="connsiteX1" fmla="*/ 148389 w 344905"/>
                <a:gd name="connsiteY1" fmla="*/ 10567 h 198772"/>
                <a:gd name="connsiteX2" fmla="*/ 208547 w 344905"/>
                <a:gd name="connsiteY2" fmla="*/ 26608 h 198772"/>
                <a:gd name="connsiteX3" fmla="*/ 220578 w 344905"/>
                <a:gd name="connsiteY3" fmla="*/ 86767 h 198772"/>
                <a:gd name="connsiteX4" fmla="*/ 344905 w 344905"/>
                <a:gd name="connsiteY4" fmla="*/ 86767 h 198772"/>
                <a:gd name="connsiteX5" fmla="*/ 344905 w 344905"/>
                <a:gd name="connsiteY5" fmla="*/ 191040 h 198772"/>
                <a:gd name="connsiteX6" fmla="*/ 132347 w 344905"/>
                <a:gd name="connsiteY6" fmla="*/ 183020 h 198772"/>
                <a:gd name="connsiteX7" fmla="*/ 108284 w 344905"/>
                <a:gd name="connsiteY7" fmla="*/ 118850 h 198772"/>
                <a:gd name="connsiteX8" fmla="*/ 12031 w 344905"/>
                <a:gd name="connsiteY8" fmla="*/ 102809 h 198772"/>
                <a:gd name="connsiteX9" fmla="*/ 0 w 344905"/>
                <a:gd name="connsiteY9" fmla="*/ 6555 h 198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905" h="198772">
                  <a:moveTo>
                    <a:pt x="0" y="6555"/>
                  </a:moveTo>
                  <a:cubicBezTo>
                    <a:pt x="22726" y="-8819"/>
                    <a:pt x="113631" y="7225"/>
                    <a:pt x="148389" y="10567"/>
                  </a:cubicBezTo>
                  <a:cubicBezTo>
                    <a:pt x="183147" y="13909"/>
                    <a:pt x="196516" y="13908"/>
                    <a:pt x="208547" y="26608"/>
                  </a:cubicBezTo>
                  <a:cubicBezTo>
                    <a:pt x="220579" y="39308"/>
                    <a:pt x="197852" y="76741"/>
                    <a:pt x="220578" y="86767"/>
                  </a:cubicBezTo>
                  <a:cubicBezTo>
                    <a:pt x="243304" y="96793"/>
                    <a:pt x="324184" y="69388"/>
                    <a:pt x="344905" y="86767"/>
                  </a:cubicBezTo>
                  <a:lnTo>
                    <a:pt x="344905" y="191040"/>
                  </a:lnTo>
                  <a:cubicBezTo>
                    <a:pt x="309479" y="207082"/>
                    <a:pt x="171784" y="195052"/>
                    <a:pt x="132347" y="183020"/>
                  </a:cubicBezTo>
                  <a:cubicBezTo>
                    <a:pt x="92910" y="170988"/>
                    <a:pt x="127000" y="130213"/>
                    <a:pt x="108284" y="118850"/>
                  </a:cubicBezTo>
                  <a:cubicBezTo>
                    <a:pt x="89568" y="107487"/>
                    <a:pt x="30078" y="121525"/>
                    <a:pt x="12031" y="102809"/>
                  </a:cubicBezTo>
                  <a:cubicBezTo>
                    <a:pt x="-6016" y="84093"/>
                    <a:pt x="8021" y="37303"/>
                    <a:pt x="0" y="6555"/>
                  </a:cubicBezTo>
                  <a:close/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113" name="Conector recto 112">
              <a:extLst>
                <a:ext uri="{FF2B5EF4-FFF2-40B4-BE49-F238E27FC236}">
                  <a16:creationId xmlns:a16="http://schemas.microsoft.com/office/drawing/2014/main" id="{C0E75CE0-6880-4E32-B553-905FD0B9517A}"/>
                </a:ext>
              </a:extLst>
            </p:cNvPr>
            <p:cNvCxnSpPr>
              <a:stCxn id="109" idx="0"/>
            </p:cNvCxnSpPr>
            <p:nvPr/>
          </p:nvCxnSpPr>
          <p:spPr>
            <a:xfrm>
              <a:off x="11502189" y="389020"/>
              <a:ext cx="0" cy="268706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CuadroTexto 116">
            <a:extLst>
              <a:ext uri="{FF2B5EF4-FFF2-40B4-BE49-F238E27FC236}">
                <a16:creationId xmlns:a16="http://schemas.microsoft.com/office/drawing/2014/main" id="{4629E6C0-29F1-4C87-919C-A518CFB7A3C7}"/>
              </a:ext>
            </a:extLst>
          </p:cNvPr>
          <p:cNvSpPr txBox="1"/>
          <p:nvPr/>
        </p:nvSpPr>
        <p:spPr>
          <a:xfrm>
            <a:off x="325733" y="778194"/>
            <a:ext cx="2781609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Bahnschrift" panose="020B0502040204020203" pitchFamily="34" charset="0"/>
              </a:rPr>
              <a:t>SAMC</a:t>
            </a:r>
          </a:p>
        </p:txBody>
      </p:sp>
      <p:sp>
        <p:nvSpPr>
          <p:cNvPr id="118" name="CuadroTexto 117">
            <a:extLst>
              <a:ext uri="{FF2B5EF4-FFF2-40B4-BE49-F238E27FC236}">
                <a16:creationId xmlns:a16="http://schemas.microsoft.com/office/drawing/2014/main" id="{A644A4B1-09BE-4B54-BADC-B917A6E152C4}"/>
              </a:ext>
            </a:extLst>
          </p:cNvPr>
          <p:cNvSpPr txBox="1"/>
          <p:nvPr/>
        </p:nvSpPr>
        <p:spPr>
          <a:xfrm>
            <a:off x="325732" y="966866"/>
            <a:ext cx="3554163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s-ES" sz="2800" b="1" dirty="0">
                <a:ln w="6350">
                  <a:noFill/>
                </a:ln>
                <a:solidFill>
                  <a:schemeClr val="bg1"/>
                </a:solidFill>
                <a:latin typeface="Bahnschrift" panose="020B0502040204020203" pitchFamily="34" charset="0"/>
              </a:rPr>
              <a:t>T1:E1 “Episodio 1”</a:t>
            </a:r>
          </a:p>
        </p:txBody>
      </p:sp>
      <p:sp>
        <p:nvSpPr>
          <p:cNvPr id="119" name="Rectángulo 118">
            <a:extLst>
              <a:ext uri="{FF2B5EF4-FFF2-40B4-BE49-F238E27FC236}">
                <a16:creationId xmlns:a16="http://schemas.microsoft.com/office/drawing/2014/main" id="{9E90F7E2-F91E-4BA4-A887-FD91A28773CF}"/>
              </a:ext>
            </a:extLst>
          </p:cNvPr>
          <p:cNvSpPr/>
          <p:nvPr/>
        </p:nvSpPr>
        <p:spPr>
          <a:xfrm>
            <a:off x="302872" y="824360"/>
            <a:ext cx="45719" cy="5232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49F4E312-6DC6-3666-40B3-AEFA29061DDC}"/>
              </a:ext>
            </a:extLst>
          </p:cNvPr>
          <p:cNvSpPr/>
          <p:nvPr/>
        </p:nvSpPr>
        <p:spPr>
          <a:xfrm>
            <a:off x="117830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2175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203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xit" presetSubtype="4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7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116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6"/>
                  </p:tgtEl>
                </p:cond>
              </p:nextCondLst>
            </p:seq>
          </p:childTnLst>
        </p:cTn>
      </p:par>
    </p:tnLst>
    <p:bldLst>
      <p:bldP spid="12" grpId="0" animBg="1"/>
      <p:bldP spid="117" grpId="0"/>
      <p:bldP spid="117" grpId="1"/>
      <p:bldP spid="118" grpId="0"/>
      <p:bldP spid="118" grpId="1"/>
      <p:bldP spid="119" grpId="0" animBg="1"/>
      <p:bldP spid="11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9348E8E-D346-BDB7-F758-CF7D2314D52F}"/>
              </a:ext>
            </a:extLst>
          </p:cNvPr>
          <p:cNvSpPr/>
          <p:nvPr/>
        </p:nvSpPr>
        <p:spPr>
          <a:xfrm>
            <a:off x="4290125" y="485697"/>
            <a:ext cx="4222506" cy="840095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Customer</a:t>
            </a:r>
            <a:endParaRPr lang="es-PE" sz="5400" dirty="0">
              <a:solidFill>
                <a:schemeClr val="bg1"/>
              </a:solidFill>
              <a:effectLst>
                <a:glow rad="139700">
                  <a:srgbClr val="FD3942">
                    <a:alpha val="40000"/>
                  </a:srgbClr>
                </a:glow>
                <a:reflection blurRad="6350" stA="55000" endA="300" endPos="45500" dir="5400000" sy="-100000" algn="bl" rotWithShape="0"/>
              </a:effectLst>
              <a:latin typeface="Amatemora" panose="02000500000000000000" pitchFamily="2" charset="0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CBFDEF26-060D-1E81-EB71-C5F897B2333E}"/>
              </a:ext>
            </a:extLst>
          </p:cNvPr>
          <p:cNvGrpSpPr/>
          <p:nvPr/>
        </p:nvGrpSpPr>
        <p:grpSpPr>
          <a:xfrm>
            <a:off x="606470" y="1673862"/>
            <a:ext cx="4937998" cy="2766204"/>
            <a:chOff x="837582" y="2225522"/>
            <a:chExt cx="5507937" cy="2942761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8886E1B-A637-680F-1523-C9090B55B162}"/>
                </a:ext>
              </a:extLst>
            </p:cNvPr>
            <p:cNvSpPr/>
            <p:nvPr/>
          </p:nvSpPr>
          <p:spPr>
            <a:xfrm>
              <a:off x="837582" y="2225522"/>
              <a:ext cx="5258418" cy="2766204"/>
            </a:xfrm>
            <a:prstGeom prst="rect">
              <a:avLst/>
            </a:prstGeom>
            <a:solidFill>
              <a:srgbClr val="A9FD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600" b="1" dirty="0">
                  <a:solidFill>
                    <a:schemeClr val="tx1"/>
                  </a:solidFill>
                  <a:latin typeface="Joynoted Demo" panose="02000600000000000000" pitchFamily="50" charset="0"/>
                </a:rPr>
                <a:t>TEXTO</a:t>
              </a:r>
              <a:endParaRPr lang="es-PE" sz="3600" b="1" dirty="0">
                <a:solidFill>
                  <a:schemeClr val="tx1"/>
                </a:solidFill>
                <a:latin typeface="Joynoted Demo" panose="02000600000000000000" pitchFamily="50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7FF8B26-516B-F882-DAF3-E6F26083C94E}"/>
                </a:ext>
              </a:extLst>
            </p:cNvPr>
            <p:cNvSpPr/>
            <p:nvPr/>
          </p:nvSpPr>
          <p:spPr>
            <a:xfrm>
              <a:off x="1087101" y="2402080"/>
              <a:ext cx="5258418" cy="276620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434B9F1-497B-8C3E-C588-310C2473F98E}"/>
              </a:ext>
            </a:extLst>
          </p:cNvPr>
          <p:cNvGrpSpPr/>
          <p:nvPr/>
        </p:nvGrpSpPr>
        <p:grpSpPr>
          <a:xfrm>
            <a:off x="6800757" y="1993987"/>
            <a:ext cx="4784773" cy="2870026"/>
            <a:chOff x="6820525" y="3431500"/>
            <a:chExt cx="5030875" cy="2949741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86C66C49-0C13-A62D-9C67-C7744BBE49A7}"/>
                </a:ext>
              </a:extLst>
            </p:cNvPr>
            <p:cNvSpPr/>
            <p:nvPr/>
          </p:nvSpPr>
          <p:spPr>
            <a:xfrm>
              <a:off x="7116117" y="3431500"/>
              <a:ext cx="4439689" cy="2766204"/>
            </a:xfrm>
            <a:prstGeom prst="rect">
              <a:avLst/>
            </a:prstGeom>
            <a:solidFill>
              <a:srgbClr val="C992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Joynoted Demo" panose="02000600000000000000" pitchFamily="50" charset="0"/>
                </a:rPr>
                <a:t>Our client's name is Henrry Bohorquez, owner of the Guatitas de la Javi establishment.</a:t>
              </a:r>
              <a:endParaRPr lang="es-PE" sz="2400" dirty="0">
                <a:solidFill>
                  <a:schemeClr val="tx1"/>
                </a:solidFill>
                <a:latin typeface="Joynoted Demo" panose="02000600000000000000" pitchFamily="50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B96480D9-047F-D8C1-3346-F5C8BF2332A8}"/>
                </a:ext>
              </a:extLst>
            </p:cNvPr>
            <p:cNvSpPr/>
            <p:nvPr/>
          </p:nvSpPr>
          <p:spPr>
            <a:xfrm>
              <a:off x="6820525" y="3781002"/>
              <a:ext cx="5030875" cy="2600239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0E2ECCF7-789A-EDA2-8FD4-B1595FFF65C2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8F04CB3-85FF-0A3B-F54C-483B2C0CF6C4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C2EEBAB6-4029-DC79-DD80-DCF55DF0F485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15E0242-D805-7D6E-B867-84C969F07F67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7861EC4D-7458-245E-AA97-388C4BB985E4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F6B0B6A-C85C-3B98-0232-E850EE518B48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4DB16E0-9937-2E71-841F-1B83153A27D5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D1070F8B-74B3-C9CB-A30B-FE8E7F7B43A6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2D1A2246-E3A1-FEA9-7FFB-12286DB6AB0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E4162E94-6222-D1B4-099D-196E330A71D7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07BFF867-DC6D-0CB3-179B-686EF2B328B4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3BBDC7AF-B3F6-76F6-EAFA-54958B97B798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2087079D-D349-8E2E-AC4B-A8BF02EC0466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9D2453E9-5DF7-B198-4516-D61A493CE6D9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A961F48B-9747-5DA8-6063-BAA4133024A6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27" name="Triángulo isósceles 26">
            <a:hlinkClick r:id="rId2" action="ppaction://hlinksldjump"/>
            <a:extLst>
              <a:ext uri="{FF2B5EF4-FFF2-40B4-BE49-F238E27FC236}">
                <a16:creationId xmlns:a16="http://schemas.microsoft.com/office/drawing/2014/main" id="{D4643626-F45E-5302-DF09-8F6AFF70D5CB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EB95B13C-CC06-8D68-5141-A2004D72D4A6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1FEB8D9-0F60-6E78-A3CA-B9C9E4BB2FCC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5503F7C1-0972-1308-8A37-F595EAD6945A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94A1843F-9872-74F1-AC3C-8B44E81F61FC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FCFE4F7E-9E2B-9AA5-B1B9-406CE610FD69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4605013F-BFEA-9980-E939-6D9F8129A31D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D0D8C68B-C3AA-C5B9-25AC-7C6B48B7D4A9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3B8109A9-2F4A-705C-39F8-4155FFAAF05E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F807017B-E9AB-33E7-C4FC-B92B4FCDEB12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12F37472-EBB4-BC95-87F5-9C029276177E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F2C9176D-3586-99C2-15E4-434112DEA564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3A46A736-99B3-0577-CF1F-C6BC86C21787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D53DD5D0-AD6E-B472-5797-7669885FD81F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8B387717-B03E-34C4-9E17-E0A36553DE30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11AB6FF6-07C7-0705-0DE8-E288B0B1079B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1966398B-01EC-AD4C-3B30-08E7507E457D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1D15F8B9-DDE3-CBF3-E34A-CC76A56C870A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C102C7A1-FC74-DEB6-A014-B5CAEFF5B7A5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8176B6FA-D0D7-FA1E-BF08-9200B1305A02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8C43B2DC-9593-B4E7-EED8-C733208534D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F2D28DB3-CE4A-A744-31E9-A14C9C75E27A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49" name="CuadroTexto 48">
            <a:extLst>
              <a:ext uri="{FF2B5EF4-FFF2-40B4-BE49-F238E27FC236}">
                <a16:creationId xmlns:a16="http://schemas.microsoft.com/office/drawing/2014/main" id="{2EFA21EB-DD65-4819-9354-CE5C34BFAA11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F08D53AB-6B1C-96B2-81EB-158C612A3203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T1:E1 Episodio 1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7BBE484-123C-30D4-77FB-853B1A370E6F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736F087F-4B07-E1C8-1EEB-CCECDE119237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5" name="Picture 19">
            <a:extLst>
              <a:ext uri="{FF2B5EF4-FFF2-40B4-BE49-F238E27FC236}">
                <a16:creationId xmlns:a16="http://schemas.microsoft.com/office/drawing/2014/main" id="{7BA8955F-2ACE-D2E1-6482-AB842A6098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BA2BFE0-64F0-08CA-4FFC-9E21FE5D0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11" y="1993987"/>
            <a:ext cx="4382166" cy="226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59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28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0" dur="2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38" dur="3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27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9348E8E-D346-BDB7-F758-CF7D2314D52F}"/>
              </a:ext>
            </a:extLst>
          </p:cNvPr>
          <p:cNvSpPr/>
          <p:nvPr/>
        </p:nvSpPr>
        <p:spPr>
          <a:xfrm>
            <a:off x="4016232" y="532258"/>
            <a:ext cx="4509608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Problem</a:t>
            </a:r>
            <a:endParaRPr lang="es-PE" sz="5400" dirty="0">
              <a:solidFill>
                <a:schemeClr val="bg1"/>
              </a:solidFill>
              <a:effectLst>
                <a:glow rad="139700">
                  <a:srgbClr val="FD3942">
                    <a:alpha val="40000"/>
                  </a:srgbClr>
                </a:glow>
                <a:reflection blurRad="6350" stA="55000" endA="300" endPos="45500" dir="5400000" sy="-100000" algn="bl" rotWithShape="0"/>
              </a:effectLst>
              <a:latin typeface="Amatemora" panose="02000500000000000000" pitchFamily="2" charset="0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CBFDEF26-060D-1E81-EB71-C5F897B2333E}"/>
              </a:ext>
            </a:extLst>
          </p:cNvPr>
          <p:cNvGrpSpPr/>
          <p:nvPr/>
        </p:nvGrpSpPr>
        <p:grpSpPr>
          <a:xfrm>
            <a:off x="510287" y="1937852"/>
            <a:ext cx="4937998" cy="2857413"/>
            <a:chOff x="837582" y="2225522"/>
            <a:chExt cx="5507937" cy="303979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8886E1B-A637-680F-1523-C9090B55B162}"/>
                </a:ext>
              </a:extLst>
            </p:cNvPr>
            <p:cNvSpPr/>
            <p:nvPr/>
          </p:nvSpPr>
          <p:spPr>
            <a:xfrm>
              <a:off x="837582" y="2225522"/>
              <a:ext cx="5258418" cy="2766204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Lack of time to take orders from all customers.</a:t>
              </a:r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7FF8B26-516B-F882-DAF3-E6F26083C94E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434B9F1-497B-8C3E-C588-310C2473F98E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86C66C49-0C13-A62D-9C67-C7744BBE49A7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0" i="0" u="none" strike="noStrike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</a:rPr>
                <a:t>We need to implement an automated system that allows the immediate registration of orders and their delivery to customers' tables. </a:t>
              </a:r>
              <a:endParaRPr lang="es-PE" sz="4800" b="1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B96480D9-047F-D8C1-3346-F5C8BF2332A8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C2EEBAB6-4029-DC79-DD80-DCF55DF0F485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15E0242-D805-7D6E-B867-84C969F07F67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7861EC4D-7458-245E-AA97-388C4BB985E4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F6B0B6A-C85C-3B98-0232-E850EE518B48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4DB16E0-9937-2E71-841F-1B83153A27D5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D1070F8B-74B3-C9CB-A30B-FE8E7F7B43A6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2D1A2246-E3A1-FEA9-7FFB-12286DB6AB02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E4162E94-6222-D1B4-099D-196E330A71D7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07BFF867-DC6D-0CB3-179B-686EF2B328B4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3BBDC7AF-B3F6-76F6-EAFA-54958B97B798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2087079D-D349-8E2E-AC4B-A8BF02EC0466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9D2453E9-5DF7-B198-4516-D61A493CE6D9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A961F48B-9747-5DA8-6063-BAA4133024A6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1FEB8D9-0F60-6E78-A3CA-B9C9E4BB2FCC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5503F7C1-0972-1308-8A37-F595EAD6945A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94A1843F-9872-74F1-AC3C-8B44E81F61FC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FCFE4F7E-9E2B-9AA5-B1B9-406CE610FD69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4605013F-BFEA-9980-E939-6D9F8129A31D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D0D8C68B-C3AA-C5B9-25AC-7C6B48B7D4A9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3B8109A9-2F4A-705C-39F8-4155FFAAF05E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F807017B-E9AB-33E7-C4FC-B92B4FCDEB12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12F37472-EBB4-BC95-87F5-9C029276177E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F2C9176D-3586-99C2-15E4-434112DEA564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3A46A736-99B3-0577-CF1F-C6BC86C21787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D53DD5D0-AD6E-B472-5797-7669885FD81F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8B387717-B03E-34C4-9E17-E0A36553DE30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11AB6FF6-07C7-0705-0DE8-E288B0B1079B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1966398B-01EC-AD4C-3B30-08E7507E457D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1D15F8B9-DDE3-CBF3-E34A-CC76A56C870A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C102C7A1-FC74-DEB6-A014-B5CAEFF5B7A5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8176B6FA-D0D7-FA1E-BF08-9200B1305A02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8C43B2DC-9593-B4E7-EED8-C733208534D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F2D28DB3-CE4A-A744-31E9-A14C9C75E27A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F08D53AB-6B1C-96B2-81EB-158C612A3203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B890F56C-61C0-6CA2-AEAB-CC6DE3399600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4840FCB-188B-5569-D5E3-B7FD103D319C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ABD8941F-EE36-ED2F-D711-013FE1085774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EDD18A03-B7BB-7090-610E-1433B0483C20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E14A5CF2-B9CA-C0FE-2915-DC96E279D83B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265C0F0F-7D8B-FD8A-899F-57F7F3AD43B1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D8ECE929-B81E-AE3C-E48E-350BFD68B9B0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D43CDFC0-3058-10FA-061C-2958D0C1E9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99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BEDC8-7F29-60C5-94F2-C67A348E6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42D98DD4-5625-4385-CB76-B9A3185C88DE}"/>
              </a:ext>
            </a:extLst>
          </p:cNvPr>
          <p:cNvSpPr/>
          <p:nvPr/>
        </p:nvSpPr>
        <p:spPr>
          <a:xfrm>
            <a:off x="4016232" y="532258"/>
            <a:ext cx="4509608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Requirements</a:t>
            </a:r>
            <a:endParaRPr lang="es-PE" sz="5400" dirty="0">
              <a:solidFill>
                <a:schemeClr val="bg1"/>
              </a:solidFill>
              <a:effectLst>
                <a:glow rad="139700">
                  <a:srgbClr val="FD3942">
                    <a:alpha val="40000"/>
                  </a:srgbClr>
                </a:glow>
                <a:reflection blurRad="6350" stA="55000" endA="300" endPos="45500" dir="5400000" sy="-100000" algn="bl" rotWithShape="0"/>
              </a:effectLst>
              <a:latin typeface="Amatemora" panose="02000500000000000000" pitchFamily="2" charset="0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6F6D7F0F-F882-ACAA-90F6-A40F4EE2F228}"/>
              </a:ext>
            </a:extLst>
          </p:cNvPr>
          <p:cNvGrpSpPr/>
          <p:nvPr/>
        </p:nvGrpSpPr>
        <p:grpSpPr>
          <a:xfrm>
            <a:off x="263472" y="1937852"/>
            <a:ext cx="5184813" cy="2857413"/>
            <a:chOff x="1065897" y="2225522"/>
            <a:chExt cx="5279622" cy="303979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94B0E823-FE5C-5BD4-C686-68BC3CC94276}"/>
                </a:ext>
              </a:extLst>
            </p:cNvPr>
            <p:cNvSpPr/>
            <p:nvPr/>
          </p:nvSpPr>
          <p:spPr>
            <a:xfrm>
              <a:off x="1065897" y="2225522"/>
              <a:ext cx="5030103" cy="2766205"/>
            </a:xfrm>
            <a:prstGeom prst="rect">
              <a:avLst/>
            </a:prstGeom>
            <a:solidFill>
              <a:srgbClr val="D3FF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As client requirements, we are asked for an easy-to-use app for clients where the following activities can be carried out.</a:t>
              </a:r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C6689BF2-5FA7-49DD-A78F-081EB15B1CF2}"/>
                </a:ext>
              </a:extLst>
            </p:cNvPr>
            <p:cNvSpPr/>
            <p:nvPr/>
          </p:nvSpPr>
          <p:spPr>
            <a:xfrm>
              <a:off x="1087101" y="2402080"/>
              <a:ext cx="5258418" cy="2863234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926E6CC-E971-B2AD-E486-E6CA386F35F3}"/>
              </a:ext>
            </a:extLst>
          </p:cNvPr>
          <p:cNvGrpSpPr/>
          <p:nvPr/>
        </p:nvGrpSpPr>
        <p:grpSpPr>
          <a:xfrm>
            <a:off x="6564540" y="2316958"/>
            <a:ext cx="4962498" cy="2843266"/>
            <a:chOff x="6691988" y="3497342"/>
            <a:chExt cx="5217741" cy="2922239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A8492A2-C476-92FF-1ACB-3B1E6A0CDC43}"/>
                </a:ext>
              </a:extLst>
            </p:cNvPr>
            <p:cNvSpPr/>
            <p:nvPr/>
          </p:nvSpPr>
          <p:spPr>
            <a:xfrm>
              <a:off x="6933282" y="3497342"/>
              <a:ext cx="4741557" cy="2766204"/>
            </a:xfrm>
            <a:prstGeom prst="rect">
              <a:avLst/>
            </a:prstGeom>
            <a:solidFill>
              <a:srgbClr val="FFB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1.-Scan the QR code</a:t>
              </a:r>
            </a:p>
            <a:p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2.-Display the options menu</a:t>
              </a:r>
            </a:p>
            <a:p>
              <a:r>
                <a:rPr lang="en-US" sz="2000" dirty="0">
                  <a:solidFill>
                    <a:schemeClr val="tx1"/>
                  </a:solidFill>
                  <a:latin typeface="Amatemora" panose="02000500000000000000" pitchFamily="2" charset="0"/>
                </a:rPr>
                <a:t>3.-Make order, enter data, payment methods, comment on the attention and performance of the establishment, finalize the order.</a:t>
              </a:r>
              <a:endParaRPr lang="es-PE" sz="2000" dirty="0">
                <a:solidFill>
                  <a:schemeClr val="tx1"/>
                </a:solidFill>
                <a:latin typeface="Amatemora" panose="02000500000000000000" pitchFamily="2" charset="0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606F029-9F57-22E4-44BA-5DA1C9468539}"/>
                </a:ext>
              </a:extLst>
            </p:cNvPr>
            <p:cNvSpPr/>
            <p:nvPr/>
          </p:nvSpPr>
          <p:spPr>
            <a:xfrm>
              <a:off x="6691988" y="3698058"/>
              <a:ext cx="5217741" cy="2721523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6000" b="1" dirty="0">
                <a:solidFill>
                  <a:schemeClr val="bg1"/>
                </a:solidFill>
                <a:latin typeface="Amatemora" panose="02000500000000000000" pitchFamily="2" charset="0"/>
              </a:endParaRPr>
            </a:p>
          </p:txBody>
        </p:sp>
      </p:grp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DB609AA0-63D3-0867-CFD5-741596CB9A39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AB62B09F-96DB-D344-89E8-B59EA2B031D5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29BA552C-2A20-6367-FA50-6AEBF7E33547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A9755200-6844-3162-F7ED-D5D76940B9B7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6F567C66-EB07-4A17-FF63-718248304613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9420296B-CE32-3A45-7CD2-CE04CC0ABA83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A440519A-7F82-5240-F0B5-61AEFE720D04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58107059-E038-348C-A2C8-3CBE761732AE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30D27EEF-B91C-D3C8-129F-7BB5560397E3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9A72F575-C5E5-C9A1-A048-A22BCC8CC2AD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1CC31D06-C6C5-9633-C2FA-82B11813048A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FC427AEF-1AC9-11AB-8022-97514A94AF7F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7577613F-5C6B-BBA6-888E-7C896C847F7A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E37748F3-8FBA-4312-63EC-06E18772641E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5379A6A7-E5E8-5B07-C62A-F4DD3F1CD6BC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6E863219-5F39-9DDA-32F5-7B90A7BC0A56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C307F7F9-AF29-94B4-92B9-A875A7D8ED20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EB0B6363-4A02-E0AC-6DF0-B6EC7CD65906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B2F86F14-DDF6-9C58-57D4-C4582F3D9BAB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8C1C07A7-4755-5F76-8287-6929AA0A1E4F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CEBCCE3D-E1F5-88C9-EC75-08490202F8C1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A82901E1-2959-1C76-34E8-AD61369C7481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7F8EA154-6B3A-B151-E894-C6147EACB8A1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94EF3FFA-12D1-70DF-686B-7D3FBC8E6AEF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DC1D685E-5141-8787-32FE-9B65A6E97F83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095B0CCC-3785-ACED-37A7-BB7C37D6AEEB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A703BCE4-EDD7-FFC3-0CDA-5A3A024E738D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E6ED2D9F-071F-C6CE-4BBB-C67B34121D8F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339CFF13-659C-3B51-11FE-F5FFB5A85263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DFA41122-A0B9-1D2F-99B5-BC69F0F555DC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1971AE56-7EC0-2B6F-1929-C89172B04823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FE57B0AA-4DBF-AFC5-F068-ADF5E7C7172D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F74A2909-2F4D-8503-9DF6-2BADBBA01247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26D70C92-CC8B-13A9-304A-090F2AEDA9EF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0ECA1757-D846-8192-1DC3-FBF038B72538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F0573268-9C98-951B-7E77-9BD8986976A7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86D2F9A1-FF33-D770-9B2C-AEF29DB7367C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88AE1656-228F-2CFA-7D07-A7776A051D58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42FEACB2-0C49-E3D1-B264-51319D08D66E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33346002-C3F9-36AE-CCB2-337241941C8E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0A339307-3E8F-BFE5-2DBE-B3F1995C1050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C987CDFC-9C45-2668-8118-D8EA434D91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8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34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36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40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ángulo 65">
            <a:extLst>
              <a:ext uri="{FF2B5EF4-FFF2-40B4-BE49-F238E27FC236}">
                <a16:creationId xmlns:a16="http://schemas.microsoft.com/office/drawing/2014/main" id="{52FFC0A3-D11A-676A-6F56-B5E5BE78F5C3}"/>
              </a:ext>
            </a:extLst>
          </p:cNvPr>
          <p:cNvSpPr/>
          <p:nvPr/>
        </p:nvSpPr>
        <p:spPr>
          <a:xfrm>
            <a:off x="-32084" y="5548296"/>
            <a:ext cx="12224084" cy="13097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9348E8E-D346-BDB7-F758-CF7D2314D52F}"/>
              </a:ext>
            </a:extLst>
          </p:cNvPr>
          <p:cNvSpPr/>
          <p:nvPr/>
        </p:nvSpPr>
        <p:spPr>
          <a:xfrm>
            <a:off x="3679849" y="27015"/>
            <a:ext cx="5180545" cy="727728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 err="1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Menu</a:t>
            </a:r>
            <a:endParaRPr lang="es-PE" sz="5400" dirty="0">
              <a:solidFill>
                <a:schemeClr val="bg1"/>
              </a:solidFill>
              <a:effectLst>
                <a:glow rad="139700">
                  <a:srgbClr val="FD3942">
                    <a:alpha val="40000"/>
                  </a:srgbClr>
                </a:glow>
                <a:reflection blurRad="6350" stA="55000" endA="300" endPos="45500" dir="5400000" sy="-100000" algn="bl" rotWithShape="0"/>
              </a:effectLst>
              <a:latin typeface="Amatemora" panose="02000500000000000000" pitchFamily="2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747D54A-7920-9324-A65D-68904E1BDDE9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6C546826-7F4C-7393-D59F-372C196EFE34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0C3A3264-506D-F8CB-DD31-2E50FFF4EA5E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CB107168-D54C-0565-4183-5AB8F175461B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81B4206B-DF8D-845D-42C1-E351CA509F30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1829E62-F928-873E-EB79-D29F6F0D37B1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D68552DA-CD97-613F-13BC-A8149BE52341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C152EFD7-26D7-4F73-EECF-B888C00FD48E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E33B5589-DBD5-5F30-346D-12E505D3703E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A977917A-5EDD-B125-DEBB-2854016A7C3B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0" name="Grupo 19">
              <a:extLst>
                <a:ext uri="{FF2B5EF4-FFF2-40B4-BE49-F238E27FC236}">
                  <a16:creationId xmlns:a16="http://schemas.microsoft.com/office/drawing/2014/main" id="{44E84CF0-A4E9-8F06-F03B-F77B72635059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1" name="Arco 20">
                <a:extLst>
                  <a:ext uri="{FF2B5EF4-FFF2-40B4-BE49-F238E27FC236}">
                    <a16:creationId xmlns:a16="http://schemas.microsoft.com/office/drawing/2014/main" id="{28DD2A76-D64E-EE49-D2BC-8363CD50853A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2" name="Arco 21">
                <a:extLst>
                  <a:ext uri="{FF2B5EF4-FFF2-40B4-BE49-F238E27FC236}">
                    <a16:creationId xmlns:a16="http://schemas.microsoft.com/office/drawing/2014/main" id="{508BE518-9282-70D4-484E-6260B6C3A067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3" name="Arco 22">
                <a:extLst>
                  <a:ext uri="{FF2B5EF4-FFF2-40B4-BE49-F238E27FC236}">
                    <a16:creationId xmlns:a16="http://schemas.microsoft.com/office/drawing/2014/main" id="{9CC3EEE4-2C2C-B8B6-BFE9-FCCF37BA1D61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24" name="Triángulo isósceles 23">
            <a:hlinkClick r:id="rId2" action="ppaction://hlinksldjump"/>
            <a:extLst>
              <a:ext uri="{FF2B5EF4-FFF2-40B4-BE49-F238E27FC236}">
                <a16:creationId xmlns:a16="http://schemas.microsoft.com/office/drawing/2014/main" id="{042DAD0D-2F1D-075C-68B6-7934B2EF3F0D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053FB025-438A-7D1D-5D3C-2686A3BFD075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o 25">
            <a:extLst>
              <a:ext uri="{FF2B5EF4-FFF2-40B4-BE49-F238E27FC236}">
                <a16:creationId xmlns:a16="http://schemas.microsoft.com/office/drawing/2014/main" id="{45772AD0-41F3-657F-51C9-2E447B640BB8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53A4975B-2666-66C6-5D1E-14221291CDCC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8" name="Rectángulo: esquinas redondeadas 62">
              <a:extLst>
                <a:ext uri="{FF2B5EF4-FFF2-40B4-BE49-F238E27FC236}">
                  <a16:creationId xmlns:a16="http://schemas.microsoft.com/office/drawing/2014/main" id="{04FE414A-B86D-2296-EF23-A0817934CC22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9" name="Rectángulo: esquinas redondeadas 62">
              <a:extLst>
                <a:ext uri="{FF2B5EF4-FFF2-40B4-BE49-F238E27FC236}">
                  <a16:creationId xmlns:a16="http://schemas.microsoft.com/office/drawing/2014/main" id="{7E44E833-EE44-0709-3A28-9F375B6E4877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3E0201F0-E36B-8951-51F8-DA93D0410E25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802578EF-1BBD-C5C2-A5DE-9DBFF8368D43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6" name="Rectángulo: esquinas redondeadas 65">
                <a:extLst>
                  <a:ext uri="{FF2B5EF4-FFF2-40B4-BE49-F238E27FC236}">
                    <a16:creationId xmlns:a16="http://schemas.microsoft.com/office/drawing/2014/main" id="{CA4AFAEC-299B-BAD4-6E2D-5F8A575CB0D3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37" name="Triángulo rectángulo 61">
                <a:extLst>
                  <a:ext uri="{FF2B5EF4-FFF2-40B4-BE49-F238E27FC236}">
                    <a16:creationId xmlns:a16="http://schemas.microsoft.com/office/drawing/2014/main" id="{DE73FBCB-9D5D-C318-D78D-3BE146DB36FB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8828EDBD-5DD9-3421-A5DB-FABE4E57BFEF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60E12766-B0A4-2A04-E652-6368AD03D27A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72E7A52E-0A67-3A43-FFF3-D5714BCE2FED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4F095E5D-6C14-5A40-5783-C91D1F94CE2D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Forma libre: forma 37">
            <a:extLst>
              <a:ext uri="{FF2B5EF4-FFF2-40B4-BE49-F238E27FC236}">
                <a16:creationId xmlns:a16="http://schemas.microsoft.com/office/drawing/2014/main" id="{94FACC02-62C4-8AF7-9C15-B9D683783455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1CF5B1A2-5C1F-B35A-DCFC-B49C824A8C36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ACC16A11-25C0-8401-D59B-0CFA8FA9B8E8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4" name="Rectángulo: esquinas redondeadas 90">
                <a:extLst>
                  <a:ext uri="{FF2B5EF4-FFF2-40B4-BE49-F238E27FC236}">
                    <a16:creationId xmlns:a16="http://schemas.microsoft.com/office/drawing/2014/main" id="{AA9CB9B0-7AC6-ABE3-B6A1-6D46DB3F560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D276EDDC-3839-E2C8-AAA7-274599901B69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1" name="Grupo 40">
              <a:extLst>
                <a:ext uri="{FF2B5EF4-FFF2-40B4-BE49-F238E27FC236}">
                  <a16:creationId xmlns:a16="http://schemas.microsoft.com/office/drawing/2014/main" id="{0E2F2BD2-63F1-72E1-9240-C975283C23A1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2" name="Rectángulo: esquinas redondeadas 90">
                <a:extLst>
                  <a:ext uri="{FF2B5EF4-FFF2-40B4-BE49-F238E27FC236}">
                    <a16:creationId xmlns:a16="http://schemas.microsoft.com/office/drawing/2014/main" id="{D2F45C16-AA77-2063-2373-6C932EC02D0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3" name="Rectángulo: esquinas redondeadas 90">
                <a:extLst>
                  <a:ext uri="{FF2B5EF4-FFF2-40B4-BE49-F238E27FC236}">
                    <a16:creationId xmlns:a16="http://schemas.microsoft.com/office/drawing/2014/main" id="{AC67B5C7-7DFB-8A6B-E9CD-801E111A5D3E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25DD6AA-B83E-0DF9-C530-01B6ECFDDA43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25:00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9EAE4239-EE94-DD32-7F89-4F3DB0290317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T1:E3 Episodio 3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A41374E-C172-E901-3FB2-D90ADB3D41A3}"/>
              </a:ext>
            </a:extLst>
          </p:cNvPr>
          <p:cNvSpPr/>
          <p:nvPr/>
        </p:nvSpPr>
        <p:spPr>
          <a:xfrm>
            <a:off x="-4486914" y="5779918"/>
            <a:ext cx="10122566" cy="457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BD4C7BF-3E55-F71B-63B3-39DDE460D9F2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C5552787-35ED-A878-9E04-8C3BC9B75CA4}"/>
              </a:ext>
            </a:extLst>
          </p:cNvPr>
          <p:cNvSpPr/>
          <p:nvPr/>
        </p:nvSpPr>
        <p:spPr>
          <a:xfrm>
            <a:off x="5588191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7B4CE21-C54E-314C-0A6B-78873D2BDB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5946"/>
          <a:stretch/>
        </p:blipFill>
        <p:spPr>
          <a:xfrm>
            <a:off x="142259" y="834052"/>
            <a:ext cx="6694125" cy="432069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9C6C8D8-1A57-C2D2-8D51-A17830232B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6996"/>
          <a:stretch/>
        </p:blipFill>
        <p:spPr>
          <a:xfrm>
            <a:off x="6845892" y="2620689"/>
            <a:ext cx="5351660" cy="1250669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F166C61-6BFD-6F4F-F726-FD5B478C41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3502"/>
          <a:stretch/>
        </p:blipFill>
        <p:spPr>
          <a:xfrm>
            <a:off x="6845892" y="3859444"/>
            <a:ext cx="5346108" cy="947009"/>
          </a:xfrm>
          <a:prstGeom prst="rect">
            <a:avLst/>
          </a:prstGeom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13ABDEFA-76BC-1603-0BB2-D13E5557B1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8072"/>
          <a:stretch/>
        </p:blipFill>
        <p:spPr>
          <a:xfrm>
            <a:off x="6845892" y="853173"/>
            <a:ext cx="5383783" cy="18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02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0.3871 0.00209 " pathEditMode="relative" rAng="0" ptsTypes="AA">
                                      <p:cBhvr>
                                        <p:cTn id="9" dur="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49" y="9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7037E-6 L 0.38294 0.0007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41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53B85-6CE3-0A85-1D75-3C8F3037B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31A53B1-E568-601D-5EEC-00E6373F63D3}"/>
              </a:ext>
            </a:extLst>
          </p:cNvPr>
          <p:cNvSpPr/>
          <p:nvPr/>
        </p:nvSpPr>
        <p:spPr>
          <a:xfrm>
            <a:off x="3147205" y="220130"/>
            <a:ext cx="6014655" cy="82776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rgbClr val="FD3942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5400" dirty="0">
                <a:solidFill>
                  <a:schemeClr val="bg1"/>
                </a:solidFill>
                <a:effectLst>
                  <a:glow rad="139700">
                    <a:srgbClr val="FD3942">
                      <a:alpha val="40000"/>
                    </a:srgbClr>
                  </a:glow>
                  <a:reflection blurRad="6350" stA="55000" endA="300" endPos="45500" dir="5400000" sy="-100000" algn="bl" rotWithShape="0"/>
                </a:effectLst>
                <a:latin typeface="Amatemora" panose="02000500000000000000" pitchFamily="2" charset="0"/>
              </a:rPr>
              <a:t>USE CASE DIAGRAM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8E50309-B943-0946-4C22-6F2ABB3DB7F4}"/>
              </a:ext>
            </a:extLst>
          </p:cNvPr>
          <p:cNvSpPr/>
          <p:nvPr/>
        </p:nvSpPr>
        <p:spPr>
          <a:xfrm>
            <a:off x="284294" y="1550010"/>
            <a:ext cx="11656402" cy="384377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6000" b="1" dirty="0">
              <a:solidFill>
                <a:schemeClr val="bg1"/>
              </a:solidFill>
              <a:latin typeface="Amatemora" panose="02000500000000000000" pitchFamily="2" charset="0"/>
            </a:endParaRPr>
          </a:p>
        </p:txBody>
      </p:sp>
      <p:sp>
        <p:nvSpPr>
          <p:cNvPr id="14" name="Triángulo isósceles 13">
            <a:extLst>
              <a:ext uri="{FF2B5EF4-FFF2-40B4-BE49-F238E27FC236}">
                <a16:creationId xmlns:a16="http://schemas.microsoft.com/office/drawing/2014/main" id="{98F709F9-9240-27AC-8CF8-DC4ADFD54DDA}"/>
              </a:ext>
            </a:extLst>
          </p:cNvPr>
          <p:cNvSpPr/>
          <p:nvPr/>
        </p:nvSpPr>
        <p:spPr>
          <a:xfrm rot="5400000">
            <a:off x="237285" y="6214250"/>
            <a:ext cx="280988" cy="265016"/>
          </a:xfrm>
          <a:prstGeom prst="triangle">
            <a:avLst/>
          </a:prstGeom>
          <a:solidFill>
            <a:schemeClr val="bg1"/>
          </a:solidFill>
          <a:ln w="381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DE3817FA-4139-BDA8-DA4F-63EB89D35140}"/>
              </a:ext>
            </a:extLst>
          </p:cNvPr>
          <p:cNvGrpSpPr/>
          <p:nvPr/>
        </p:nvGrpSpPr>
        <p:grpSpPr>
          <a:xfrm>
            <a:off x="870057" y="6156307"/>
            <a:ext cx="381588" cy="380153"/>
            <a:chOff x="870057" y="6156307"/>
            <a:chExt cx="381588" cy="380153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4AC4EF31-CC5A-476C-4AE2-B308FE155048}"/>
                </a:ext>
              </a:extLst>
            </p:cNvPr>
            <p:cNvSpPr/>
            <p:nvPr/>
          </p:nvSpPr>
          <p:spPr>
            <a:xfrm rot="5400000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D699277-ECB2-A6B7-D88F-90B2640CE00F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395D91DF-5277-006F-B0F2-52A7986A08E8}"/>
              </a:ext>
            </a:extLst>
          </p:cNvPr>
          <p:cNvGrpSpPr/>
          <p:nvPr/>
        </p:nvGrpSpPr>
        <p:grpSpPr>
          <a:xfrm>
            <a:off x="1565382" y="6156308"/>
            <a:ext cx="381588" cy="380153"/>
            <a:chOff x="870057" y="6156307"/>
            <a:chExt cx="381588" cy="380153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4AA7F8CF-76DA-1AD1-083E-F0ABADEDDAFF}"/>
                </a:ext>
              </a:extLst>
            </p:cNvPr>
            <p:cNvSpPr/>
            <p:nvPr/>
          </p:nvSpPr>
          <p:spPr>
            <a:xfrm rot="16200000" flipH="1">
              <a:off x="870774" y="6155590"/>
              <a:ext cx="380153" cy="381588"/>
            </a:xfrm>
            <a:custGeom>
              <a:avLst/>
              <a:gdLst>
                <a:gd name="connsiteX0" fmla="*/ 66623 w 380153"/>
                <a:gd name="connsiteY0" fmla="*/ 377725 h 381588"/>
                <a:gd name="connsiteX1" fmla="*/ 66623 w 380153"/>
                <a:gd name="connsiteY1" fmla="*/ 341725 h 381588"/>
                <a:gd name="connsiteX2" fmla="*/ 113674 w 380153"/>
                <a:gd name="connsiteY2" fmla="*/ 341725 h 381588"/>
                <a:gd name="connsiteX3" fmla="*/ 113674 w 380153"/>
                <a:gd name="connsiteY3" fmla="*/ 305725 h 381588"/>
                <a:gd name="connsiteX4" fmla="*/ 149674 w 380153"/>
                <a:gd name="connsiteY4" fmla="*/ 305725 h 381588"/>
                <a:gd name="connsiteX5" fmla="*/ 149674 w 380153"/>
                <a:gd name="connsiteY5" fmla="*/ 377725 h 381588"/>
                <a:gd name="connsiteX6" fmla="*/ 145823 w 380153"/>
                <a:gd name="connsiteY6" fmla="*/ 377725 h 381588"/>
                <a:gd name="connsiteX7" fmla="*/ 113674 w 380153"/>
                <a:gd name="connsiteY7" fmla="*/ 377725 h 381588"/>
                <a:gd name="connsiteX8" fmla="*/ 0 w 380153"/>
                <a:gd name="connsiteY8" fmla="*/ 190800 h 381588"/>
                <a:gd name="connsiteX9" fmla="*/ 190077 w 380153"/>
                <a:gd name="connsiteY9" fmla="*/ 0 h 381588"/>
                <a:gd name="connsiteX10" fmla="*/ 380153 w 380153"/>
                <a:gd name="connsiteY10" fmla="*/ 190800 h 381588"/>
                <a:gd name="connsiteX11" fmla="*/ 228384 w 380153"/>
                <a:gd name="connsiteY11" fmla="*/ 377724 h 381588"/>
                <a:gd name="connsiteX12" fmla="*/ 190198 w 380153"/>
                <a:gd name="connsiteY12" fmla="*/ 381588 h 381588"/>
                <a:gd name="connsiteX13" fmla="*/ 190198 w 380153"/>
                <a:gd name="connsiteY13" fmla="*/ 341985 h 381588"/>
                <a:gd name="connsiteX14" fmla="*/ 248931 w 380153"/>
                <a:gd name="connsiteY14" fmla="*/ 330126 h 381588"/>
                <a:gd name="connsiteX15" fmla="*/ 341277 w 380153"/>
                <a:gd name="connsiteY15" fmla="*/ 190799 h 381588"/>
                <a:gd name="connsiteX16" fmla="*/ 190077 w 380153"/>
                <a:gd name="connsiteY16" fmla="*/ 39589 h 381588"/>
                <a:gd name="connsiteX17" fmla="*/ 38877 w 380153"/>
                <a:gd name="connsiteY17" fmla="*/ 190799 h 381588"/>
                <a:gd name="connsiteX18" fmla="*/ 45675 w 380153"/>
                <a:gd name="connsiteY18" fmla="*/ 235763 h 381588"/>
                <a:gd name="connsiteX19" fmla="*/ 60244 w 380153"/>
                <a:gd name="connsiteY19" fmla="*/ 266073 h 381588"/>
                <a:gd name="connsiteX20" fmla="*/ 60244 w 380153"/>
                <a:gd name="connsiteY20" fmla="*/ 252555 h 381588"/>
                <a:gd name="connsiteX21" fmla="*/ 96244 w 380153"/>
                <a:gd name="connsiteY21" fmla="*/ 252555 h 381588"/>
                <a:gd name="connsiteX22" fmla="*/ 96244 w 380153"/>
                <a:gd name="connsiteY22" fmla="*/ 324555 h 381588"/>
                <a:gd name="connsiteX23" fmla="*/ 92393 w 380153"/>
                <a:gd name="connsiteY23" fmla="*/ 324555 h 381588"/>
                <a:gd name="connsiteX24" fmla="*/ 60244 w 380153"/>
                <a:gd name="connsiteY24" fmla="*/ 324555 h 381588"/>
                <a:gd name="connsiteX25" fmla="*/ 13193 w 380153"/>
                <a:gd name="connsiteY25" fmla="*/ 324555 h 381588"/>
                <a:gd name="connsiteX26" fmla="*/ 13193 w 380153"/>
                <a:gd name="connsiteY26" fmla="*/ 288555 h 381588"/>
                <a:gd name="connsiteX27" fmla="*/ 28190 w 380153"/>
                <a:gd name="connsiteY27" fmla="*/ 288555 h 381588"/>
                <a:gd name="connsiteX28" fmla="*/ 8545 w 380153"/>
                <a:gd name="connsiteY28" fmla="*/ 247537 h 381588"/>
                <a:gd name="connsiteX29" fmla="*/ 0 w 380153"/>
                <a:gd name="connsiteY29" fmla="*/ 190800 h 38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153" h="381588">
                  <a:moveTo>
                    <a:pt x="66623" y="377725"/>
                  </a:moveTo>
                  <a:lnTo>
                    <a:pt x="66623" y="341725"/>
                  </a:lnTo>
                  <a:lnTo>
                    <a:pt x="113674" y="341725"/>
                  </a:lnTo>
                  <a:lnTo>
                    <a:pt x="113674" y="305725"/>
                  </a:lnTo>
                  <a:lnTo>
                    <a:pt x="149674" y="305725"/>
                  </a:lnTo>
                  <a:lnTo>
                    <a:pt x="149674" y="377725"/>
                  </a:lnTo>
                  <a:lnTo>
                    <a:pt x="145823" y="377725"/>
                  </a:lnTo>
                  <a:lnTo>
                    <a:pt x="113674" y="377725"/>
                  </a:lnTo>
                  <a:close/>
                  <a:moveTo>
                    <a:pt x="0" y="190800"/>
                  </a:moveTo>
                  <a:cubicBezTo>
                    <a:pt x="0" y="85424"/>
                    <a:pt x="85101" y="0"/>
                    <a:pt x="190077" y="0"/>
                  </a:cubicBezTo>
                  <a:cubicBezTo>
                    <a:pt x="295053" y="0"/>
                    <a:pt x="380153" y="85424"/>
                    <a:pt x="380153" y="190800"/>
                  </a:cubicBezTo>
                  <a:cubicBezTo>
                    <a:pt x="380153" y="283004"/>
                    <a:pt x="314999" y="359932"/>
                    <a:pt x="228384" y="377724"/>
                  </a:cubicBezTo>
                  <a:lnTo>
                    <a:pt x="190198" y="381588"/>
                  </a:lnTo>
                  <a:lnTo>
                    <a:pt x="190198" y="341985"/>
                  </a:lnTo>
                  <a:lnTo>
                    <a:pt x="248931" y="330126"/>
                  </a:lnTo>
                  <a:cubicBezTo>
                    <a:pt x="303199" y="307171"/>
                    <a:pt x="341277" y="253432"/>
                    <a:pt x="341277" y="190799"/>
                  </a:cubicBezTo>
                  <a:cubicBezTo>
                    <a:pt x="341277" y="107288"/>
                    <a:pt x="273582" y="39589"/>
                    <a:pt x="190077" y="39589"/>
                  </a:cubicBezTo>
                  <a:cubicBezTo>
                    <a:pt x="106572" y="39589"/>
                    <a:pt x="38877" y="107288"/>
                    <a:pt x="38877" y="190799"/>
                  </a:cubicBezTo>
                  <a:cubicBezTo>
                    <a:pt x="38877" y="206456"/>
                    <a:pt x="41257" y="221559"/>
                    <a:pt x="45675" y="235763"/>
                  </a:cubicBezTo>
                  <a:lnTo>
                    <a:pt x="60244" y="266073"/>
                  </a:lnTo>
                  <a:lnTo>
                    <a:pt x="60244" y="252555"/>
                  </a:lnTo>
                  <a:lnTo>
                    <a:pt x="96244" y="252555"/>
                  </a:lnTo>
                  <a:lnTo>
                    <a:pt x="96244" y="324555"/>
                  </a:lnTo>
                  <a:lnTo>
                    <a:pt x="92393" y="324555"/>
                  </a:lnTo>
                  <a:lnTo>
                    <a:pt x="60244" y="324555"/>
                  </a:lnTo>
                  <a:lnTo>
                    <a:pt x="13193" y="324555"/>
                  </a:lnTo>
                  <a:lnTo>
                    <a:pt x="13193" y="288555"/>
                  </a:lnTo>
                  <a:lnTo>
                    <a:pt x="28190" y="288555"/>
                  </a:lnTo>
                  <a:lnTo>
                    <a:pt x="8545" y="247537"/>
                  </a:lnTo>
                  <a:cubicBezTo>
                    <a:pt x="2992" y="229614"/>
                    <a:pt x="0" y="210557"/>
                    <a:pt x="0" y="190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0934D8E-6AD6-11B5-0239-EBF52E006268}"/>
                </a:ext>
              </a:extLst>
            </p:cNvPr>
            <p:cNvSpPr txBox="1"/>
            <p:nvPr/>
          </p:nvSpPr>
          <p:spPr>
            <a:xfrm>
              <a:off x="894163" y="6210253"/>
              <a:ext cx="3527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b="1" dirty="0">
                  <a:solidFill>
                    <a:schemeClr val="bg1"/>
                  </a:solidFill>
                  <a:latin typeface="Josefin Sans" pitchFamily="2" charset="0"/>
                </a:rPr>
                <a:t>10</a:t>
              </a: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35A38B31-1A4A-2697-DAC0-8F26647D4D9D}"/>
              </a:ext>
            </a:extLst>
          </p:cNvPr>
          <p:cNvGrpSpPr/>
          <p:nvPr/>
        </p:nvGrpSpPr>
        <p:grpSpPr>
          <a:xfrm>
            <a:off x="2276474" y="6192307"/>
            <a:ext cx="345282" cy="313268"/>
            <a:chOff x="2276474" y="6192307"/>
            <a:chExt cx="345282" cy="313268"/>
          </a:xfrm>
        </p:grpSpPr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445EBE5E-BD6E-0426-E34C-9B12FFC3C080}"/>
                </a:ext>
              </a:extLst>
            </p:cNvPr>
            <p:cNvSpPr/>
            <p:nvPr/>
          </p:nvSpPr>
          <p:spPr>
            <a:xfrm rot="16200000">
              <a:off x="2224207" y="6276480"/>
              <a:ext cx="244341" cy="139807"/>
            </a:xfrm>
            <a:custGeom>
              <a:avLst/>
              <a:gdLst>
                <a:gd name="connsiteX0" fmla="*/ 244341 w 244341"/>
                <a:gd name="connsiteY0" fmla="*/ 139807 h 139807"/>
                <a:gd name="connsiteX1" fmla="*/ 0 w 244341"/>
                <a:gd name="connsiteY1" fmla="*/ 139807 h 139807"/>
                <a:gd name="connsiteX2" fmla="*/ 69519 w 244341"/>
                <a:gd name="connsiteY2" fmla="*/ 65657 h 139807"/>
                <a:gd name="connsiteX3" fmla="*/ 70135 w 244341"/>
                <a:gd name="connsiteY3" fmla="*/ 64955 h 139807"/>
                <a:gd name="connsiteX4" fmla="*/ 70135 w 244341"/>
                <a:gd name="connsiteY4" fmla="*/ 1644 h 139807"/>
                <a:gd name="connsiteX5" fmla="*/ 71779 w 244341"/>
                <a:gd name="connsiteY5" fmla="*/ 0 h 139807"/>
                <a:gd name="connsiteX6" fmla="*/ 168505 w 244341"/>
                <a:gd name="connsiteY6" fmla="*/ 1 h 139807"/>
                <a:gd name="connsiteX7" fmla="*/ 170149 w 244341"/>
                <a:gd name="connsiteY7" fmla="*/ 1645 h 139807"/>
                <a:gd name="connsiteX8" fmla="*/ 170149 w 244341"/>
                <a:gd name="connsiteY8" fmla="*/ 66400 h 139807"/>
                <a:gd name="connsiteX9" fmla="*/ 172529 w 244341"/>
                <a:gd name="connsiteY9" fmla="*/ 66676 h 13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341" h="139807">
                  <a:moveTo>
                    <a:pt x="244341" y="139807"/>
                  </a:moveTo>
                  <a:lnTo>
                    <a:pt x="0" y="139807"/>
                  </a:lnTo>
                  <a:cubicBezTo>
                    <a:pt x="18725" y="122715"/>
                    <a:pt x="53368" y="83964"/>
                    <a:pt x="69519" y="65657"/>
                  </a:cubicBezTo>
                  <a:lnTo>
                    <a:pt x="70135" y="64955"/>
                  </a:lnTo>
                  <a:lnTo>
                    <a:pt x="70135" y="1644"/>
                  </a:lnTo>
                  <a:cubicBezTo>
                    <a:pt x="70135" y="736"/>
                    <a:pt x="70871" y="0"/>
                    <a:pt x="71779" y="0"/>
                  </a:cubicBezTo>
                  <a:lnTo>
                    <a:pt x="168505" y="1"/>
                  </a:lnTo>
                  <a:cubicBezTo>
                    <a:pt x="169413" y="1"/>
                    <a:pt x="170149" y="737"/>
                    <a:pt x="170149" y="1645"/>
                  </a:cubicBezTo>
                  <a:lnTo>
                    <a:pt x="170149" y="66400"/>
                  </a:lnTo>
                  <a:lnTo>
                    <a:pt x="172529" y="66676"/>
                  </a:lnTo>
                  <a:close/>
                </a:path>
              </a:pathLst>
            </a:custGeom>
            <a:noFill/>
            <a:ln w="285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8A82CB30-57D2-5B83-A7A4-BD6BE282099F}"/>
                </a:ext>
              </a:extLst>
            </p:cNvPr>
            <p:cNvGrpSpPr/>
            <p:nvPr/>
          </p:nvGrpSpPr>
          <p:grpSpPr>
            <a:xfrm>
              <a:off x="2342554" y="6192307"/>
              <a:ext cx="279202" cy="313268"/>
              <a:chOff x="2342554" y="6192307"/>
              <a:chExt cx="279202" cy="313268"/>
            </a:xfrm>
          </p:grpSpPr>
          <p:sp>
            <p:nvSpPr>
              <p:cNvPr id="24" name="Arco 23">
                <a:extLst>
                  <a:ext uri="{FF2B5EF4-FFF2-40B4-BE49-F238E27FC236}">
                    <a16:creationId xmlns:a16="http://schemas.microsoft.com/office/drawing/2014/main" id="{725E98EF-7F8A-399D-96E6-E99D025128CE}"/>
                  </a:ext>
                </a:extLst>
              </p:cNvPr>
              <p:cNvSpPr/>
              <p:nvPr/>
            </p:nvSpPr>
            <p:spPr>
              <a:xfrm>
                <a:off x="2428689" y="6192307"/>
                <a:ext cx="193067" cy="313268"/>
              </a:xfrm>
              <a:prstGeom prst="arc">
                <a:avLst>
                  <a:gd name="adj1" fmla="val 17079589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5" name="Arco 24">
                <a:extLst>
                  <a:ext uri="{FF2B5EF4-FFF2-40B4-BE49-F238E27FC236}">
                    <a16:creationId xmlns:a16="http://schemas.microsoft.com/office/drawing/2014/main" id="{18194374-6CB5-6705-5BB9-0500516F8DBC}"/>
                  </a:ext>
                </a:extLst>
              </p:cNvPr>
              <p:cNvSpPr/>
              <p:nvPr/>
            </p:nvSpPr>
            <p:spPr>
              <a:xfrm>
                <a:off x="2399612" y="6231548"/>
                <a:ext cx="147453" cy="229672"/>
              </a:xfrm>
              <a:prstGeom prst="arc">
                <a:avLst>
                  <a:gd name="adj1" fmla="val 17429826"/>
                  <a:gd name="adj2" fmla="val 446273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465F64E5-2D9F-59E6-6242-0F194172D512}"/>
                  </a:ext>
                </a:extLst>
              </p:cNvPr>
              <p:cNvSpPr/>
              <p:nvPr/>
            </p:nvSpPr>
            <p:spPr>
              <a:xfrm>
                <a:off x="2342554" y="6260503"/>
                <a:ext cx="147453" cy="166491"/>
              </a:xfrm>
              <a:prstGeom prst="arc">
                <a:avLst>
                  <a:gd name="adj1" fmla="val 19188420"/>
                  <a:gd name="adj2" fmla="val 2932811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FBAFBD2F-436F-485D-AD30-83253E3256C5}"/>
              </a:ext>
            </a:extLst>
          </p:cNvPr>
          <p:cNvGrpSpPr/>
          <p:nvPr/>
        </p:nvGrpSpPr>
        <p:grpSpPr>
          <a:xfrm>
            <a:off x="9517856" y="6221832"/>
            <a:ext cx="342823" cy="251485"/>
            <a:chOff x="9517856" y="6221832"/>
            <a:chExt cx="342823" cy="251485"/>
          </a:xfrm>
        </p:grpSpPr>
        <p:sp>
          <p:nvSpPr>
            <p:cNvPr id="30" name="Rectángulo: esquinas redondeadas 29">
              <a:extLst>
                <a:ext uri="{FF2B5EF4-FFF2-40B4-BE49-F238E27FC236}">
                  <a16:creationId xmlns:a16="http://schemas.microsoft.com/office/drawing/2014/main" id="{C4BE71FD-441C-C9E1-703F-E157208F4323}"/>
                </a:ext>
              </a:extLst>
            </p:cNvPr>
            <p:cNvSpPr/>
            <p:nvPr/>
          </p:nvSpPr>
          <p:spPr>
            <a:xfrm>
              <a:off x="9517856" y="6343650"/>
              <a:ext cx="219073" cy="12966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1" name="Rectángulo: esquinas redondeadas 62">
              <a:extLst>
                <a:ext uri="{FF2B5EF4-FFF2-40B4-BE49-F238E27FC236}">
                  <a16:creationId xmlns:a16="http://schemas.microsoft.com/office/drawing/2014/main" id="{01C6E485-26B6-3211-91A2-F217B6DAC506}"/>
                </a:ext>
              </a:extLst>
            </p:cNvPr>
            <p:cNvSpPr/>
            <p:nvPr/>
          </p:nvSpPr>
          <p:spPr>
            <a:xfrm>
              <a:off x="9566351" y="6283575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2" name="Rectángulo: esquinas redondeadas 62">
              <a:extLst>
                <a:ext uri="{FF2B5EF4-FFF2-40B4-BE49-F238E27FC236}">
                  <a16:creationId xmlns:a16="http://schemas.microsoft.com/office/drawing/2014/main" id="{22E02BD7-C882-57DA-6F6F-B3AFDC3C0E61}"/>
                </a:ext>
              </a:extLst>
            </p:cNvPr>
            <p:cNvSpPr/>
            <p:nvPr/>
          </p:nvSpPr>
          <p:spPr>
            <a:xfrm>
              <a:off x="9627392" y="6221832"/>
              <a:ext cx="233287" cy="141393"/>
            </a:xfrm>
            <a:custGeom>
              <a:avLst/>
              <a:gdLst>
                <a:gd name="connsiteX0" fmla="*/ 0 w 219073"/>
                <a:gd name="connsiteY0" fmla="*/ 21612 h 129667"/>
                <a:gd name="connsiteX1" fmla="*/ 21612 w 219073"/>
                <a:gd name="connsiteY1" fmla="*/ 0 h 129667"/>
                <a:gd name="connsiteX2" fmla="*/ 197461 w 219073"/>
                <a:gd name="connsiteY2" fmla="*/ 0 h 129667"/>
                <a:gd name="connsiteX3" fmla="*/ 219073 w 219073"/>
                <a:gd name="connsiteY3" fmla="*/ 21612 h 129667"/>
                <a:gd name="connsiteX4" fmla="*/ 219073 w 219073"/>
                <a:gd name="connsiteY4" fmla="*/ 108055 h 129667"/>
                <a:gd name="connsiteX5" fmla="*/ 197461 w 219073"/>
                <a:gd name="connsiteY5" fmla="*/ 129667 h 129667"/>
                <a:gd name="connsiteX6" fmla="*/ 21612 w 219073"/>
                <a:gd name="connsiteY6" fmla="*/ 129667 h 129667"/>
                <a:gd name="connsiteX7" fmla="*/ 0 w 219073"/>
                <a:gd name="connsiteY7" fmla="*/ 108055 h 129667"/>
                <a:gd name="connsiteX8" fmla="*/ 0 w 219073"/>
                <a:gd name="connsiteY8" fmla="*/ 21612 h 129667"/>
                <a:gd name="connsiteX0" fmla="*/ 21612 w 288901"/>
                <a:gd name="connsiteY0" fmla="*/ 129667 h 221107"/>
                <a:gd name="connsiteX1" fmla="*/ 0 w 288901"/>
                <a:gd name="connsiteY1" fmla="*/ 108055 h 221107"/>
                <a:gd name="connsiteX2" fmla="*/ 0 w 288901"/>
                <a:gd name="connsiteY2" fmla="*/ 21612 h 221107"/>
                <a:gd name="connsiteX3" fmla="*/ 21612 w 288901"/>
                <a:gd name="connsiteY3" fmla="*/ 0 h 221107"/>
                <a:gd name="connsiteX4" fmla="*/ 197461 w 288901"/>
                <a:gd name="connsiteY4" fmla="*/ 0 h 221107"/>
                <a:gd name="connsiteX5" fmla="*/ 219073 w 288901"/>
                <a:gd name="connsiteY5" fmla="*/ 21612 h 221107"/>
                <a:gd name="connsiteX6" fmla="*/ 219073 w 288901"/>
                <a:gd name="connsiteY6" fmla="*/ 108055 h 221107"/>
                <a:gd name="connsiteX7" fmla="*/ 288901 w 288901"/>
                <a:gd name="connsiteY7" fmla="*/ 221107 h 221107"/>
                <a:gd name="connsiteX0" fmla="*/ 21612 w 219073"/>
                <a:gd name="connsiteY0" fmla="*/ 129667 h 129667"/>
                <a:gd name="connsiteX1" fmla="*/ 0 w 219073"/>
                <a:gd name="connsiteY1" fmla="*/ 108055 h 129667"/>
                <a:gd name="connsiteX2" fmla="*/ 0 w 219073"/>
                <a:gd name="connsiteY2" fmla="*/ 21612 h 129667"/>
                <a:gd name="connsiteX3" fmla="*/ 21612 w 219073"/>
                <a:gd name="connsiteY3" fmla="*/ 0 h 129667"/>
                <a:gd name="connsiteX4" fmla="*/ 197461 w 219073"/>
                <a:gd name="connsiteY4" fmla="*/ 0 h 129667"/>
                <a:gd name="connsiteX5" fmla="*/ 219073 w 219073"/>
                <a:gd name="connsiteY5" fmla="*/ 21612 h 129667"/>
                <a:gd name="connsiteX6" fmla="*/ 219073 w 219073"/>
                <a:gd name="connsiteY6" fmla="*/ 108055 h 129667"/>
                <a:gd name="connsiteX0" fmla="*/ 0 w 219073"/>
                <a:gd name="connsiteY0" fmla="*/ 108055 h 108055"/>
                <a:gd name="connsiteX1" fmla="*/ 0 w 219073"/>
                <a:gd name="connsiteY1" fmla="*/ 21612 h 108055"/>
                <a:gd name="connsiteX2" fmla="*/ 21612 w 219073"/>
                <a:gd name="connsiteY2" fmla="*/ 0 h 108055"/>
                <a:gd name="connsiteX3" fmla="*/ 197461 w 219073"/>
                <a:gd name="connsiteY3" fmla="*/ 0 h 108055"/>
                <a:gd name="connsiteX4" fmla="*/ 219073 w 219073"/>
                <a:gd name="connsiteY4" fmla="*/ 21612 h 108055"/>
                <a:gd name="connsiteX5" fmla="*/ 219073 w 219073"/>
                <a:gd name="connsiteY5" fmla="*/ 108055 h 108055"/>
                <a:gd name="connsiteX0" fmla="*/ 0 w 219073"/>
                <a:gd name="connsiteY0" fmla="*/ 21612 h 108055"/>
                <a:gd name="connsiteX1" fmla="*/ 21612 w 219073"/>
                <a:gd name="connsiteY1" fmla="*/ 0 h 108055"/>
                <a:gd name="connsiteX2" fmla="*/ 197461 w 219073"/>
                <a:gd name="connsiteY2" fmla="*/ 0 h 108055"/>
                <a:gd name="connsiteX3" fmla="*/ 219073 w 219073"/>
                <a:gd name="connsiteY3" fmla="*/ 21612 h 108055"/>
                <a:gd name="connsiteX4" fmla="*/ 219073 w 219073"/>
                <a:gd name="connsiteY4" fmla="*/ 108055 h 108055"/>
                <a:gd name="connsiteX0" fmla="*/ 0 w 197461"/>
                <a:gd name="connsiteY0" fmla="*/ 0 h 108055"/>
                <a:gd name="connsiteX1" fmla="*/ 175849 w 197461"/>
                <a:gd name="connsiteY1" fmla="*/ 0 h 108055"/>
                <a:gd name="connsiteX2" fmla="*/ 197461 w 197461"/>
                <a:gd name="connsiteY2" fmla="*/ 21612 h 108055"/>
                <a:gd name="connsiteX3" fmla="*/ 197461 w 197461"/>
                <a:gd name="connsiteY3" fmla="*/ 108055 h 108055"/>
                <a:gd name="connsiteX0" fmla="*/ 0 w 230799"/>
                <a:gd name="connsiteY0" fmla="*/ 0 h 112818"/>
                <a:gd name="connsiteX1" fmla="*/ 209187 w 230799"/>
                <a:gd name="connsiteY1" fmla="*/ 4763 h 112818"/>
                <a:gd name="connsiteX2" fmla="*/ 230799 w 230799"/>
                <a:gd name="connsiteY2" fmla="*/ 26375 h 112818"/>
                <a:gd name="connsiteX3" fmla="*/ 230799 w 230799"/>
                <a:gd name="connsiteY3" fmla="*/ 112818 h 112818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0799"/>
                <a:gd name="connsiteY0" fmla="*/ 2381 h 108055"/>
                <a:gd name="connsiteX1" fmla="*/ 209187 w 230799"/>
                <a:gd name="connsiteY1" fmla="*/ 0 h 108055"/>
                <a:gd name="connsiteX2" fmla="*/ 230799 w 230799"/>
                <a:gd name="connsiteY2" fmla="*/ 21612 h 108055"/>
                <a:gd name="connsiteX3" fmla="*/ 230799 w 230799"/>
                <a:gd name="connsiteY3" fmla="*/ 108055 h 108055"/>
                <a:gd name="connsiteX0" fmla="*/ 0 w 235561"/>
                <a:gd name="connsiteY0" fmla="*/ 0 h 110437"/>
                <a:gd name="connsiteX1" fmla="*/ 213949 w 235561"/>
                <a:gd name="connsiteY1" fmla="*/ 2382 h 110437"/>
                <a:gd name="connsiteX2" fmla="*/ 235561 w 235561"/>
                <a:gd name="connsiteY2" fmla="*/ 23994 h 110437"/>
                <a:gd name="connsiteX3" fmla="*/ 235561 w 235561"/>
                <a:gd name="connsiteY3" fmla="*/ 110437 h 110437"/>
                <a:gd name="connsiteX0" fmla="*/ 0 w 235561"/>
                <a:gd name="connsiteY0" fmla="*/ 4761 h 108055"/>
                <a:gd name="connsiteX1" fmla="*/ 213949 w 235561"/>
                <a:gd name="connsiteY1" fmla="*/ 0 h 108055"/>
                <a:gd name="connsiteX2" fmla="*/ 235561 w 235561"/>
                <a:gd name="connsiteY2" fmla="*/ 21612 h 108055"/>
                <a:gd name="connsiteX3" fmla="*/ 235561 w 235561"/>
                <a:gd name="connsiteY3" fmla="*/ 108055 h 108055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40324"/>
                <a:gd name="connsiteY0" fmla="*/ 0 h 110438"/>
                <a:gd name="connsiteX1" fmla="*/ 218712 w 240324"/>
                <a:gd name="connsiteY1" fmla="*/ 2383 h 110438"/>
                <a:gd name="connsiteX2" fmla="*/ 240324 w 240324"/>
                <a:gd name="connsiteY2" fmla="*/ 23995 h 110438"/>
                <a:gd name="connsiteX3" fmla="*/ 240324 w 240324"/>
                <a:gd name="connsiteY3" fmla="*/ 110438 h 110438"/>
                <a:gd name="connsiteX0" fmla="*/ 0 w 235562"/>
                <a:gd name="connsiteY0" fmla="*/ 0 h 112819"/>
                <a:gd name="connsiteX1" fmla="*/ 213950 w 235562"/>
                <a:gd name="connsiteY1" fmla="*/ 4764 h 112819"/>
                <a:gd name="connsiteX2" fmla="*/ 235562 w 235562"/>
                <a:gd name="connsiteY2" fmla="*/ 26376 h 112819"/>
                <a:gd name="connsiteX3" fmla="*/ 235562 w 235562"/>
                <a:gd name="connsiteY3" fmla="*/ 112819 h 112819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3181"/>
                <a:gd name="connsiteY0" fmla="*/ 2380 h 108055"/>
                <a:gd name="connsiteX1" fmla="*/ 211569 w 233181"/>
                <a:gd name="connsiteY1" fmla="*/ 0 h 108055"/>
                <a:gd name="connsiteX2" fmla="*/ 233181 w 233181"/>
                <a:gd name="connsiteY2" fmla="*/ 21612 h 108055"/>
                <a:gd name="connsiteX3" fmla="*/ 233181 w 233181"/>
                <a:gd name="connsiteY3" fmla="*/ 108055 h 108055"/>
                <a:gd name="connsiteX0" fmla="*/ 0 w 230800"/>
                <a:gd name="connsiteY0" fmla="*/ 0 h 108056"/>
                <a:gd name="connsiteX1" fmla="*/ 209188 w 230800"/>
                <a:gd name="connsiteY1" fmla="*/ 1 h 108056"/>
                <a:gd name="connsiteX2" fmla="*/ 230800 w 230800"/>
                <a:gd name="connsiteY2" fmla="*/ 21613 h 108056"/>
                <a:gd name="connsiteX3" fmla="*/ 230800 w 230800"/>
                <a:gd name="connsiteY3" fmla="*/ 108056 h 108056"/>
                <a:gd name="connsiteX0" fmla="*/ 0 w 230800"/>
                <a:gd name="connsiteY0" fmla="*/ 0 h 134250"/>
                <a:gd name="connsiteX1" fmla="*/ 209188 w 230800"/>
                <a:gd name="connsiteY1" fmla="*/ 1 h 134250"/>
                <a:gd name="connsiteX2" fmla="*/ 230800 w 230800"/>
                <a:gd name="connsiteY2" fmla="*/ 21613 h 134250"/>
                <a:gd name="connsiteX3" fmla="*/ 230800 w 230800"/>
                <a:gd name="connsiteY3" fmla="*/ 134250 h 134250"/>
                <a:gd name="connsiteX0" fmla="*/ 0 w 230800"/>
                <a:gd name="connsiteY0" fmla="*/ 0 h 146156"/>
                <a:gd name="connsiteX1" fmla="*/ 209188 w 230800"/>
                <a:gd name="connsiteY1" fmla="*/ 1 h 146156"/>
                <a:gd name="connsiteX2" fmla="*/ 230800 w 230800"/>
                <a:gd name="connsiteY2" fmla="*/ 21613 h 146156"/>
                <a:gd name="connsiteX3" fmla="*/ 228419 w 230800"/>
                <a:gd name="connsiteY3" fmla="*/ 146156 h 146156"/>
                <a:gd name="connsiteX0" fmla="*/ 0 w 233287"/>
                <a:gd name="connsiteY0" fmla="*/ 0 h 141393"/>
                <a:gd name="connsiteX1" fmla="*/ 209188 w 233287"/>
                <a:gd name="connsiteY1" fmla="*/ 1 h 141393"/>
                <a:gd name="connsiteX2" fmla="*/ 230800 w 233287"/>
                <a:gd name="connsiteY2" fmla="*/ 21613 h 141393"/>
                <a:gd name="connsiteX3" fmla="*/ 233182 w 233287"/>
                <a:gd name="connsiteY3" fmla="*/ 141393 h 14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87" h="141393">
                  <a:moveTo>
                    <a:pt x="0" y="0"/>
                  </a:moveTo>
                  <a:lnTo>
                    <a:pt x="209188" y="1"/>
                  </a:lnTo>
                  <a:cubicBezTo>
                    <a:pt x="221124" y="1"/>
                    <a:pt x="230800" y="9677"/>
                    <a:pt x="230800" y="21613"/>
                  </a:cubicBezTo>
                  <a:cubicBezTo>
                    <a:pt x="230006" y="63127"/>
                    <a:pt x="233976" y="99879"/>
                    <a:pt x="233182" y="141393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6BA9B191-D602-7449-2AC8-50476184D55C}"/>
              </a:ext>
            </a:extLst>
          </p:cNvPr>
          <p:cNvGrpSpPr/>
          <p:nvPr/>
        </p:nvGrpSpPr>
        <p:grpSpPr>
          <a:xfrm>
            <a:off x="10207266" y="6217958"/>
            <a:ext cx="344051" cy="269295"/>
            <a:chOff x="10207266" y="6217958"/>
            <a:chExt cx="344051" cy="269295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74B906F6-E9AE-BB93-D216-05CA27B7FCED}"/>
                </a:ext>
              </a:extLst>
            </p:cNvPr>
            <p:cNvGrpSpPr/>
            <p:nvPr/>
          </p:nvGrpSpPr>
          <p:grpSpPr>
            <a:xfrm>
              <a:off x="10207266" y="6217958"/>
              <a:ext cx="344051" cy="269295"/>
              <a:chOff x="10207266" y="6217958"/>
              <a:chExt cx="344051" cy="269295"/>
            </a:xfrm>
          </p:grpSpPr>
          <p:sp>
            <p:nvSpPr>
              <p:cNvPr id="39" name="Rectángulo: esquinas redondeadas 65">
                <a:extLst>
                  <a:ext uri="{FF2B5EF4-FFF2-40B4-BE49-F238E27FC236}">
                    <a16:creationId xmlns:a16="http://schemas.microsoft.com/office/drawing/2014/main" id="{F485B495-269B-5991-7AA0-99E4CCCF1541}"/>
                  </a:ext>
                </a:extLst>
              </p:cNvPr>
              <p:cNvSpPr/>
              <p:nvPr/>
            </p:nvSpPr>
            <p:spPr>
              <a:xfrm>
                <a:off x="10207266" y="6217958"/>
                <a:ext cx="344051" cy="192368"/>
              </a:xfrm>
              <a:custGeom>
                <a:avLst/>
                <a:gdLst>
                  <a:gd name="connsiteX0" fmla="*/ 0 w 344051"/>
                  <a:gd name="connsiteY0" fmla="*/ 6394 h 192367"/>
                  <a:gd name="connsiteX1" fmla="*/ 6394 w 344051"/>
                  <a:gd name="connsiteY1" fmla="*/ 0 h 192367"/>
                  <a:gd name="connsiteX2" fmla="*/ 337657 w 344051"/>
                  <a:gd name="connsiteY2" fmla="*/ 0 h 192367"/>
                  <a:gd name="connsiteX3" fmla="*/ 344051 w 344051"/>
                  <a:gd name="connsiteY3" fmla="*/ 6394 h 192367"/>
                  <a:gd name="connsiteX4" fmla="*/ 344051 w 344051"/>
                  <a:gd name="connsiteY4" fmla="*/ 185973 h 192367"/>
                  <a:gd name="connsiteX5" fmla="*/ 337657 w 344051"/>
                  <a:gd name="connsiteY5" fmla="*/ 192367 h 192367"/>
                  <a:gd name="connsiteX6" fmla="*/ 6394 w 344051"/>
                  <a:gd name="connsiteY6" fmla="*/ 192367 h 192367"/>
                  <a:gd name="connsiteX7" fmla="*/ 0 w 344051"/>
                  <a:gd name="connsiteY7" fmla="*/ 185973 h 192367"/>
                  <a:gd name="connsiteX8" fmla="*/ 0 w 344051"/>
                  <a:gd name="connsiteY8" fmla="*/ 6394 h 192367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174984 w 344051"/>
                  <a:gd name="connsiteY6" fmla="*/ 192368 h 192368"/>
                  <a:gd name="connsiteX7" fmla="*/ 6394 w 344051"/>
                  <a:gd name="connsiteY7" fmla="*/ 192367 h 192368"/>
                  <a:gd name="connsiteX8" fmla="*/ 0 w 344051"/>
                  <a:gd name="connsiteY8" fmla="*/ 185973 h 192368"/>
                  <a:gd name="connsiteX9" fmla="*/ 0 w 344051"/>
                  <a:gd name="connsiteY9" fmla="*/ 6394 h 192368"/>
                  <a:gd name="connsiteX0" fmla="*/ 0 w 344051"/>
                  <a:gd name="connsiteY0" fmla="*/ 6394 h 192368"/>
                  <a:gd name="connsiteX1" fmla="*/ 6394 w 344051"/>
                  <a:gd name="connsiteY1" fmla="*/ 0 h 192368"/>
                  <a:gd name="connsiteX2" fmla="*/ 337657 w 344051"/>
                  <a:gd name="connsiteY2" fmla="*/ 0 h 192368"/>
                  <a:gd name="connsiteX3" fmla="*/ 344051 w 344051"/>
                  <a:gd name="connsiteY3" fmla="*/ 6394 h 192368"/>
                  <a:gd name="connsiteX4" fmla="*/ 344051 w 344051"/>
                  <a:gd name="connsiteY4" fmla="*/ 185973 h 192368"/>
                  <a:gd name="connsiteX5" fmla="*/ 337657 w 344051"/>
                  <a:gd name="connsiteY5" fmla="*/ 192367 h 192368"/>
                  <a:gd name="connsiteX6" fmla="*/ 267853 w 344051"/>
                  <a:gd name="connsiteY6" fmla="*/ 192367 h 192368"/>
                  <a:gd name="connsiteX7" fmla="*/ 174984 w 344051"/>
                  <a:gd name="connsiteY7" fmla="*/ 192368 h 192368"/>
                  <a:gd name="connsiteX8" fmla="*/ 6394 w 344051"/>
                  <a:gd name="connsiteY8" fmla="*/ 192367 h 192368"/>
                  <a:gd name="connsiteX9" fmla="*/ 0 w 344051"/>
                  <a:gd name="connsiteY9" fmla="*/ 185973 h 192368"/>
                  <a:gd name="connsiteX10" fmla="*/ 0 w 344051"/>
                  <a:gd name="connsiteY10" fmla="*/ 6394 h 192368"/>
                  <a:gd name="connsiteX0" fmla="*/ 174984 w 359293"/>
                  <a:gd name="connsiteY0" fmla="*/ 192368 h 283807"/>
                  <a:gd name="connsiteX1" fmla="*/ 6394 w 359293"/>
                  <a:gd name="connsiteY1" fmla="*/ 192367 h 283807"/>
                  <a:gd name="connsiteX2" fmla="*/ 0 w 359293"/>
                  <a:gd name="connsiteY2" fmla="*/ 185973 h 283807"/>
                  <a:gd name="connsiteX3" fmla="*/ 0 w 359293"/>
                  <a:gd name="connsiteY3" fmla="*/ 6394 h 283807"/>
                  <a:gd name="connsiteX4" fmla="*/ 6394 w 359293"/>
                  <a:gd name="connsiteY4" fmla="*/ 0 h 283807"/>
                  <a:gd name="connsiteX5" fmla="*/ 337657 w 359293"/>
                  <a:gd name="connsiteY5" fmla="*/ 0 h 283807"/>
                  <a:gd name="connsiteX6" fmla="*/ 344051 w 359293"/>
                  <a:gd name="connsiteY6" fmla="*/ 6394 h 283807"/>
                  <a:gd name="connsiteX7" fmla="*/ 344051 w 359293"/>
                  <a:gd name="connsiteY7" fmla="*/ 185973 h 283807"/>
                  <a:gd name="connsiteX8" fmla="*/ 337657 w 359293"/>
                  <a:gd name="connsiteY8" fmla="*/ 192367 h 283807"/>
                  <a:gd name="connsiteX9" fmla="*/ 359293 w 359293"/>
                  <a:gd name="connsiteY9" fmla="*/ 283807 h 283807"/>
                  <a:gd name="connsiteX0" fmla="*/ 174984 w 344051"/>
                  <a:gd name="connsiteY0" fmla="*/ 192368 h 192368"/>
                  <a:gd name="connsiteX1" fmla="*/ 6394 w 344051"/>
                  <a:gd name="connsiteY1" fmla="*/ 192367 h 192368"/>
                  <a:gd name="connsiteX2" fmla="*/ 0 w 344051"/>
                  <a:gd name="connsiteY2" fmla="*/ 185973 h 192368"/>
                  <a:gd name="connsiteX3" fmla="*/ 0 w 344051"/>
                  <a:gd name="connsiteY3" fmla="*/ 6394 h 192368"/>
                  <a:gd name="connsiteX4" fmla="*/ 6394 w 344051"/>
                  <a:gd name="connsiteY4" fmla="*/ 0 h 192368"/>
                  <a:gd name="connsiteX5" fmla="*/ 337657 w 344051"/>
                  <a:gd name="connsiteY5" fmla="*/ 0 h 192368"/>
                  <a:gd name="connsiteX6" fmla="*/ 344051 w 344051"/>
                  <a:gd name="connsiteY6" fmla="*/ 6394 h 192368"/>
                  <a:gd name="connsiteX7" fmla="*/ 344051 w 344051"/>
                  <a:gd name="connsiteY7" fmla="*/ 185973 h 192368"/>
                  <a:gd name="connsiteX8" fmla="*/ 337657 w 344051"/>
                  <a:gd name="connsiteY8" fmla="*/ 192367 h 192368"/>
                  <a:gd name="connsiteX9" fmla="*/ 264043 w 344051"/>
                  <a:gd name="connsiteY9" fmla="*/ 190938 h 19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51" h="192368">
                    <a:moveTo>
                      <a:pt x="174984" y="192368"/>
                    </a:moveTo>
                    <a:lnTo>
                      <a:pt x="6394" y="192367"/>
                    </a:lnTo>
                    <a:cubicBezTo>
                      <a:pt x="2863" y="192367"/>
                      <a:pt x="0" y="189504"/>
                      <a:pt x="0" y="185973"/>
                    </a:cubicBezTo>
                    <a:lnTo>
                      <a:pt x="0" y="6394"/>
                    </a:lnTo>
                    <a:cubicBezTo>
                      <a:pt x="0" y="2863"/>
                      <a:pt x="2863" y="0"/>
                      <a:pt x="6394" y="0"/>
                    </a:cubicBezTo>
                    <a:lnTo>
                      <a:pt x="337657" y="0"/>
                    </a:lnTo>
                    <a:cubicBezTo>
                      <a:pt x="341188" y="0"/>
                      <a:pt x="344051" y="2863"/>
                      <a:pt x="344051" y="6394"/>
                    </a:cubicBezTo>
                    <a:lnTo>
                      <a:pt x="344051" y="185973"/>
                    </a:lnTo>
                    <a:cubicBezTo>
                      <a:pt x="344051" y="189504"/>
                      <a:pt x="341188" y="192367"/>
                      <a:pt x="337657" y="192367"/>
                    </a:cubicBezTo>
                    <a:cubicBezTo>
                      <a:pt x="314389" y="192367"/>
                      <a:pt x="264043" y="190938"/>
                      <a:pt x="264043" y="190938"/>
                    </a:cubicBez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0" name="Triángulo rectángulo 61">
                <a:extLst>
                  <a:ext uri="{FF2B5EF4-FFF2-40B4-BE49-F238E27FC236}">
                    <a16:creationId xmlns:a16="http://schemas.microsoft.com/office/drawing/2014/main" id="{AD662E2E-E59C-9886-40E9-635472D5A2C7}"/>
                  </a:ext>
                </a:extLst>
              </p:cNvPr>
              <p:cNvSpPr/>
              <p:nvPr/>
            </p:nvSpPr>
            <p:spPr>
              <a:xfrm flipH="1" flipV="1">
                <a:off x="10376537" y="6407945"/>
                <a:ext cx="105725" cy="79308"/>
              </a:xfrm>
              <a:custGeom>
                <a:avLst/>
                <a:gdLst>
                  <a:gd name="connsiteX0" fmla="*/ 0 w 150018"/>
                  <a:gd name="connsiteY0" fmla="*/ 107883 h 107883"/>
                  <a:gd name="connsiteX1" fmla="*/ 0 w 150018"/>
                  <a:gd name="connsiteY1" fmla="*/ 0 h 107883"/>
                  <a:gd name="connsiteX2" fmla="*/ 150018 w 150018"/>
                  <a:gd name="connsiteY2" fmla="*/ 107883 h 107883"/>
                  <a:gd name="connsiteX3" fmla="*/ 0 w 150018"/>
                  <a:gd name="connsiteY3" fmla="*/ 107883 h 107883"/>
                  <a:gd name="connsiteX0" fmla="*/ 0 w 241458"/>
                  <a:gd name="connsiteY0" fmla="*/ 107883 h 199323"/>
                  <a:gd name="connsiteX1" fmla="*/ 0 w 241458"/>
                  <a:gd name="connsiteY1" fmla="*/ 0 h 199323"/>
                  <a:gd name="connsiteX2" fmla="*/ 241458 w 241458"/>
                  <a:gd name="connsiteY2" fmla="*/ 199323 h 199323"/>
                  <a:gd name="connsiteX0" fmla="*/ 0 w 115251"/>
                  <a:gd name="connsiteY0" fmla="*/ 107883 h 107883"/>
                  <a:gd name="connsiteX1" fmla="*/ 0 w 115251"/>
                  <a:gd name="connsiteY1" fmla="*/ 0 h 107883"/>
                  <a:gd name="connsiteX2" fmla="*/ 115251 w 115251"/>
                  <a:gd name="connsiteY2" fmla="*/ 92167 h 107883"/>
                  <a:gd name="connsiteX0" fmla="*/ 0 w 105726"/>
                  <a:gd name="connsiteY0" fmla="*/ 107883 h 107883"/>
                  <a:gd name="connsiteX1" fmla="*/ 0 w 105726"/>
                  <a:gd name="connsiteY1" fmla="*/ 0 h 107883"/>
                  <a:gd name="connsiteX2" fmla="*/ 105726 w 105726"/>
                  <a:gd name="connsiteY2" fmla="*/ 85023 h 107883"/>
                  <a:gd name="connsiteX0" fmla="*/ 0 w 105726"/>
                  <a:gd name="connsiteY0" fmla="*/ 88833 h 88833"/>
                  <a:gd name="connsiteX1" fmla="*/ 0 w 105726"/>
                  <a:gd name="connsiteY1" fmla="*/ 0 h 88833"/>
                  <a:gd name="connsiteX2" fmla="*/ 105726 w 105726"/>
                  <a:gd name="connsiteY2" fmla="*/ 85023 h 88833"/>
                  <a:gd name="connsiteX0" fmla="*/ 0 w 110488"/>
                  <a:gd name="connsiteY0" fmla="*/ 88833 h 88833"/>
                  <a:gd name="connsiteX1" fmla="*/ 0 w 110488"/>
                  <a:gd name="connsiteY1" fmla="*/ 0 h 88833"/>
                  <a:gd name="connsiteX2" fmla="*/ 110488 w 110488"/>
                  <a:gd name="connsiteY2" fmla="*/ 80260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75497 h 88833"/>
                  <a:gd name="connsiteX0" fmla="*/ 0 w 112869"/>
                  <a:gd name="connsiteY0" fmla="*/ 88833 h 88833"/>
                  <a:gd name="connsiteX1" fmla="*/ 0 w 112869"/>
                  <a:gd name="connsiteY1" fmla="*/ 0 h 88833"/>
                  <a:gd name="connsiteX2" fmla="*/ 112869 w 112869"/>
                  <a:gd name="connsiteY2" fmla="*/ 80259 h 88833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81690 h 81690"/>
                  <a:gd name="connsiteX1" fmla="*/ 0 w 112869"/>
                  <a:gd name="connsiteY1" fmla="*/ 0 h 81690"/>
                  <a:gd name="connsiteX2" fmla="*/ 112869 w 112869"/>
                  <a:gd name="connsiteY2" fmla="*/ 80259 h 81690"/>
                  <a:gd name="connsiteX0" fmla="*/ 0 w 112869"/>
                  <a:gd name="connsiteY0" fmla="*/ 67402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12869"/>
                  <a:gd name="connsiteY0" fmla="*/ 79308 h 80259"/>
                  <a:gd name="connsiteX1" fmla="*/ 0 w 112869"/>
                  <a:gd name="connsiteY1" fmla="*/ 0 h 80259"/>
                  <a:gd name="connsiteX2" fmla="*/ 112869 w 112869"/>
                  <a:gd name="connsiteY2" fmla="*/ 80259 h 80259"/>
                  <a:gd name="connsiteX0" fmla="*/ 0 w 108106"/>
                  <a:gd name="connsiteY0" fmla="*/ 79308 h 79308"/>
                  <a:gd name="connsiteX1" fmla="*/ 0 w 108106"/>
                  <a:gd name="connsiteY1" fmla="*/ 0 h 79308"/>
                  <a:gd name="connsiteX2" fmla="*/ 108106 w 108106"/>
                  <a:gd name="connsiteY2" fmla="*/ 75496 h 79308"/>
                  <a:gd name="connsiteX0" fmla="*/ 0 w 105725"/>
                  <a:gd name="connsiteY0" fmla="*/ 79308 h 80259"/>
                  <a:gd name="connsiteX1" fmla="*/ 0 w 105725"/>
                  <a:gd name="connsiteY1" fmla="*/ 0 h 80259"/>
                  <a:gd name="connsiteX2" fmla="*/ 105725 w 105725"/>
                  <a:gd name="connsiteY2" fmla="*/ 80259 h 80259"/>
                  <a:gd name="connsiteX0" fmla="*/ 0 w 105725"/>
                  <a:gd name="connsiteY0" fmla="*/ 79308 h 79308"/>
                  <a:gd name="connsiteX1" fmla="*/ 0 w 105725"/>
                  <a:gd name="connsiteY1" fmla="*/ 0 h 79308"/>
                  <a:gd name="connsiteX2" fmla="*/ 105725 w 105725"/>
                  <a:gd name="connsiteY2" fmla="*/ 75496 h 7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5725" h="79308">
                    <a:moveTo>
                      <a:pt x="0" y="79308"/>
                    </a:moveTo>
                    <a:lnTo>
                      <a:pt x="0" y="0"/>
                    </a:lnTo>
                    <a:lnTo>
                      <a:pt x="105725" y="75496"/>
                    </a:lnTo>
                  </a:path>
                </a:pathLst>
              </a:custGeom>
              <a:noFill/>
              <a:ln w="28575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6F0BF84F-CE0C-CFC4-E316-E65990AF290F}"/>
                </a:ext>
              </a:extLst>
            </p:cNvPr>
            <p:cNvCxnSpPr/>
            <p:nvPr/>
          </p:nvCxnSpPr>
          <p:spPr>
            <a:xfrm>
              <a:off x="10258425" y="6283575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1A9EAF2C-0054-50FA-3EAD-CD717918F6C7}"/>
                </a:ext>
              </a:extLst>
            </p:cNvPr>
            <p:cNvCxnSpPr/>
            <p:nvPr/>
          </p:nvCxnSpPr>
          <p:spPr>
            <a:xfrm>
              <a:off x="10415588" y="6345487"/>
              <a:ext cx="936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0D069A08-8C60-38CC-0535-61716FDE8B5C}"/>
                </a:ext>
              </a:extLst>
            </p:cNvPr>
            <p:cNvCxnSpPr/>
            <p:nvPr/>
          </p:nvCxnSpPr>
          <p:spPr>
            <a:xfrm>
              <a:off x="10383680" y="6283030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7EB9DA12-D0D4-135F-5416-D4A26B555F99}"/>
                </a:ext>
              </a:extLst>
            </p:cNvPr>
            <p:cNvCxnSpPr/>
            <p:nvPr/>
          </p:nvCxnSpPr>
          <p:spPr>
            <a:xfrm>
              <a:off x="10257737" y="6344941"/>
              <a:ext cx="1188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1E9964B7-3D9C-B43B-8043-BCA72A91BE53}"/>
              </a:ext>
            </a:extLst>
          </p:cNvPr>
          <p:cNvSpPr/>
          <p:nvPr/>
        </p:nvSpPr>
        <p:spPr>
          <a:xfrm>
            <a:off x="10921679" y="6206264"/>
            <a:ext cx="308297" cy="280554"/>
          </a:xfrm>
          <a:custGeom>
            <a:avLst/>
            <a:gdLst>
              <a:gd name="connsiteX0" fmla="*/ 206519 w 308297"/>
              <a:gd name="connsiteY0" fmla="*/ 91899 h 280554"/>
              <a:gd name="connsiteX1" fmla="*/ 233299 w 308297"/>
              <a:gd name="connsiteY1" fmla="*/ 115957 h 280554"/>
              <a:gd name="connsiteX2" fmla="*/ 186377 w 308297"/>
              <a:gd name="connsiteY2" fmla="*/ 168189 h 280554"/>
              <a:gd name="connsiteX3" fmla="*/ 187200 w 308297"/>
              <a:gd name="connsiteY3" fmla="*/ 170202 h 280554"/>
              <a:gd name="connsiteX4" fmla="*/ 154800 w 308297"/>
              <a:gd name="connsiteY4" fmla="*/ 203017 h 280554"/>
              <a:gd name="connsiteX5" fmla="*/ 122400 w 308297"/>
              <a:gd name="connsiteY5" fmla="*/ 170202 h 280554"/>
              <a:gd name="connsiteX6" fmla="*/ 154800 w 308297"/>
              <a:gd name="connsiteY6" fmla="*/ 137387 h 280554"/>
              <a:gd name="connsiteX7" fmla="*/ 162684 w 308297"/>
              <a:gd name="connsiteY7" fmla="*/ 140695 h 280554"/>
              <a:gd name="connsiteX8" fmla="*/ 154149 w 308297"/>
              <a:gd name="connsiteY8" fmla="*/ 0 h 280554"/>
              <a:gd name="connsiteX9" fmla="*/ 308297 w 308297"/>
              <a:gd name="connsiteY9" fmla="*/ 165100 h 280554"/>
              <a:gd name="connsiteX10" fmla="*/ 296183 w 308297"/>
              <a:gd name="connsiteY10" fmla="*/ 229364 h 280554"/>
              <a:gd name="connsiteX11" fmla="*/ 263958 w 308297"/>
              <a:gd name="connsiteY11" fmla="*/ 280554 h 280554"/>
              <a:gd name="connsiteX12" fmla="*/ 239784 w 308297"/>
              <a:gd name="connsiteY12" fmla="*/ 256938 h 280554"/>
              <a:gd name="connsiteX13" fmla="*/ 241022 w 308297"/>
              <a:gd name="connsiteY13" fmla="*/ 256041 h 280554"/>
              <a:gd name="connsiteX14" fmla="*/ 276872 w 308297"/>
              <a:gd name="connsiteY14" fmla="*/ 163075 h 280554"/>
              <a:gd name="connsiteX15" fmla="*/ 154472 w 308297"/>
              <a:gd name="connsiteY15" fmla="*/ 31599 h 280554"/>
              <a:gd name="connsiteX16" fmla="*/ 32072 w 308297"/>
              <a:gd name="connsiteY16" fmla="*/ 163075 h 280554"/>
              <a:gd name="connsiteX17" fmla="*/ 41691 w 308297"/>
              <a:gd name="connsiteY17" fmla="*/ 214251 h 280554"/>
              <a:gd name="connsiteX18" fmla="*/ 66297 w 308297"/>
              <a:gd name="connsiteY18" fmla="*/ 253454 h 280554"/>
              <a:gd name="connsiteX19" fmla="*/ 42136 w 308297"/>
              <a:gd name="connsiteY19" fmla="*/ 277056 h 280554"/>
              <a:gd name="connsiteX20" fmla="*/ 12115 w 308297"/>
              <a:gd name="connsiteY20" fmla="*/ 229364 h 280554"/>
              <a:gd name="connsiteX21" fmla="*/ 0 w 308297"/>
              <a:gd name="connsiteY21" fmla="*/ 165100 h 280554"/>
              <a:gd name="connsiteX22" fmla="*/ 154149 w 308297"/>
              <a:gd name="connsiteY22" fmla="*/ 0 h 28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8297" h="280554">
                <a:moveTo>
                  <a:pt x="206519" y="91899"/>
                </a:moveTo>
                <a:lnTo>
                  <a:pt x="233299" y="115957"/>
                </a:lnTo>
                <a:lnTo>
                  <a:pt x="186377" y="168189"/>
                </a:lnTo>
                <a:lnTo>
                  <a:pt x="187200" y="170202"/>
                </a:lnTo>
                <a:cubicBezTo>
                  <a:pt x="187200" y="188325"/>
                  <a:pt x="172694" y="203017"/>
                  <a:pt x="154800" y="203017"/>
                </a:cubicBezTo>
                <a:cubicBezTo>
                  <a:pt x="136906" y="203017"/>
                  <a:pt x="122400" y="188325"/>
                  <a:pt x="122400" y="170202"/>
                </a:cubicBezTo>
                <a:cubicBezTo>
                  <a:pt x="122400" y="152079"/>
                  <a:pt x="136906" y="137387"/>
                  <a:pt x="154800" y="137387"/>
                </a:cubicBezTo>
                <a:lnTo>
                  <a:pt x="162684" y="140695"/>
                </a:lnTo>
                <a:close/>
                <a:moveTo>
                  <a:pt x="154149" y="0"/>
                </a:moveTo>
                <a:cubicBezTo>
                  <a:pt x="239282" y="0"/>
                  <a:pt x="308296" y="73917"/>
                  <a:pt x="308297" y="165100"/>
                </a:cubicBezTo>
                <a:cubicBezTo>
                  <a:pt x="308297" y="187895"/>
                  <a:pt x="303983" y="209612"/>
                  <a:pt x="296183" y="229364"/>
                </a:cubicBezTo>
                <a:lnTo>
                  <a:pt x="263958" y="280554"/>
                </a:lnTo>
                <a:lnTo>
                  <a:pt x="239784" y="256938"/>
                </a:lnTo>
                <a:lnTo>
                  <a:pt x="241022" y="256041"/>
                </a:lnTo>
                <a:cubicBezTo>
                  <a:pt x="263172" y="232250"/>
                  <a:pt x="276872" y="199381"/>
                  <a:pt x="276872" y="163075"/>
                </a:cubicBezTo>
                <a:cubicBezTo>
                  <a:pt x="276872" y="90462"/>
                  <a:pt x="222072" y="31599"/>
                  <a:pt x="154472" y="31599"/>
                </a:cubicBezTo>
                <a:cubicBezTo>
                  <a:pt x="86872" y="31599"/>
                  <a:pt x="32071" y="90462"/>
                  <a:pt x="32072" y="163075"/>
                </a:cubicBezTo>
                <a:cubicBezTo>
                  <a:pt x="32072" y="181228"/>
                  <a:pt x="35497" y="198521"/>
                  <a:pt x="41691" y="214251"/>
                </a:cubicBezTo>
                <a:lnTo>
                  <a:pt x="66297" y="253454"/>
                </a:lnTo>
                <a:lnTo>
                  <a:pt x="42136" y="277056"/>
                </a:lnTo>
                <a:lnTo>
                  <a:pt x="12115" y="229364"/>
                </a:lnTo>
                <a:cubicBezTo>
                  <a:pt x="4314" y="209612"/>
                  <a:pt x="1" y="187895"/>
                  <a:pt x="0" y="165100"/>
                </a:cubicBezTo>
                <a:cubicBezTo>
                  <a:pt x="1" y="73918"/>
                  <a:pt x="69014" y="0"/>
                  <a:pt x="1541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7186585D-F855-66A6-0A81-798F733C9680}"/>
              </a:ext>
            </a:extLst>
          </p:cNvPr>
          <p:cNvGrpSpPr/>
          <p:nvPr/>
        </p:nvGrpSpPr>
        <p:grpSpPr>
          <a:xfrm>
            <a:off x="11594305" y="6220339"/>
            <a:ext cx="352424" cy="254160"/>
            <a:chOff x="11594305" y="6220339"/>
            <a:chExt cx="352424" cy="254160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0AFDAA2F-BB4B-78F9-BD1C-75FFB3216FF3}"/>
                </a:ext>
              </a:extLst>
            </p:cNvPr>
            <p:cNvGrpSpPr/>
            <p:nvPr/>
          </p:nvGrpSpPr>
          <p:grpSpPr>
            <a:xfrm>
              <a:off x="11594305" y="6220339"/>
              <a:ext cx="126048" cy="253867"/>
              <a:chOff x="11594305" y="6220339"/>
              <a:chExt cx="126048" cy="253867"/>
            </a:xfrm>
          </p:grpSpPr>
          <p:sp>
            <p:nvSpPr>
              <p:cNvPr id="47" name="Rectángulo: esquinas redondeadas 90">
                <a:extLst>
                  <a:ext uri="{FF2B5EF4-FFF2-40B4-BE49-F238E27FC236}">
                    <a16:creationId xmlns:a16="http://schemas.microsoft.com/office/drawing/2014/main" id="{04ECDB60-8BC8-9E80-FB34-1A54F2529837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8" name="Rectángulo: esquinas redondeadas 90">
                <a:extLst>
                  <a:ext uri="{FF2B5EF4-FFF2-40B4-BE49-F238E27FC236}">
                    <a16:creationId xmlns:a16="http://schemas.microsoft.com/office/drawing/2014/main" id="{E55D2FDF-CB55-CC92-2DFB-B8427FE8DDBC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44" name="Grupo 43">
              <a:extLst>
                <a:ext uri="{FF2B5EF4-FFF2-40B4-BE49-F238E27FC236}">
                  <a16:creationId xmlns:a16="http://schemas.microsoft.com/office/drawing/2014/main" id="{E961ACA3-F8F5-0EA3-7409-D067EB4EAC75}"/>
                </a:ext>
              </a:extLst>
            </p:cNvPr>
            <p:cNvGrpSpPr/>
            <p:nvPr/>
          </p:nvGrpSpPr>
          <p:grpSpPr>
            <a:xfrm flipH="1" flipV="1">
              <a:off x="11820681" y="6220632"/>
              <a:ext cx="126048" cy="253867"/>
              <a:chOff x="11594305" y="6220339"/>
              <a:chExt cx="126048" cy="253867"/>
            </a:xfrm>
          </p:grpSpPr>
          <p:sp>
            <p:nvSpPr>
              <p:cNvPr id="45" name="Rectángulo: esquinas redondeadas 90">
                <a:extLst>
                  <a:ext uri="{FF2B5EF4-FFF2-40B4-BE49-F238E27FC236}">
                    <a16:creationId xmlns:a16="http://schemas.microsoft.com/office/drawing/2014/main" id="{26BB8846-AB52-F5E2-E068-A057384BBB32}"/>
                  </a:ext>
                </a:extLst>
              </p:cNvPr>
              <p:cNvSpPr/>
              <p:nvPr/>
            </p:nvSpPr>
            <p:spPr>
              <a:xfrm>
                <a:off x="11594305" y="6220339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46" name="Rectángulo: esquinas redondeadas 90">
                <a:extLst>
                  <a:ext uri="{FF2B5EF4-FFF2-40B4-BE49-F238E27FC236}">
                    <a16:creationId xmlns:a16="http://schemas.microsoft.com/office/drawing/2014/main" id="{2198051F-A508-B7C9-5322-C023B67E2AEA}"/>
                  </a:ext>
                </a:extLst>
              </p:cNvPr>
              <p:cNvSpPr/>
              <p:nvPr/>
            </p:nvSpPr>
            <p:spPr>
              <a:xfrm flipV="1">
                <a:off x="11600338" y="6391376"/>
                <a:ext cx="120015" cy="82830"/>
              </a:xfrm>
              <a:custGeom>
                <a:avLst/>
                <a:gdLst>
                  <a:gd name="connsiteX0" fmla="*/ 0 w 342000"/>
                  <a:gd name="connsiteY0" fmla="*/ 13191 h 250597"/>
                  <a:gd name="connsiteX1" fmla="*/ 13191 w 342000"/>
                  <a:gd name="connsiteY1" fmla="*/ 0 h 250597"/>
                  <a:gd name="connsiteX2" fmla="*/ 328809 w 342000"/>
                  <a:gd name="connsiteY2" fmla="*/ 0 h 250597"/>
                  <a:gd name="connsiteX3" fmla="*/ 342000 w 342000"/>
                  <a:gd name="connsiteY3" fmla="*/ 13191 h 250597"/>
                  <a:gd name="connsiteX4" fmla="*/ 342000 w 342000"/>
                  <a:gd name="connsiteY4" fmla="*/ 237406 h 250597"/>
                  <a:gd name="connsiteX5" fmla="*/ 328809 w 342000"/>
                  <a:gd name="connsiteY5" fmla="*/ 250597 h 250597"/>
                  <a:gd name="connsiteX6" fmla="*/ 13191 w 342000"/>
                  <a:gd name="connsiteY6" fmla="*/ 250597 h 250597"/>
                  <a:gd name="connsiteX7" fmla="*/ 0 w 342000"/>
                  <a:gd name="connsiteY7" fmla="*/ 237406 h 250597"/>
                  <a:gd name="connsiteX8" fmla="*/ 0 w 342000"/>
                  <a:gd name="connsiteY8" fmla="*/ 13191 h 250597"/>
                  <a:gd name="connsiteX0" fmla="*/ 2160 w 344160"/>
                  <a:gd name="connsiteY0" fmla="*/ 13191 h 250597"/>
                  <a:gd name="connsiteX1" fmla="*/ 15351 w 344160"/>
                  <a:gd name="connsiteY1" fmla="*/ 0 h 250597"/>
                  <a:gd name="connsiteX2" fmla="*/ 330969 w 344160"/>
                  <a:gd name="connsiteY2" fmla="*/ 0 h 250597"/>
                  <a:gd name="connsiteX3" fmla="*/ 344160 w 344160"/>
                  <a:gd name="connsiteY3" fmla="*/ 13191 h 250597"/>
                  <a:gd name="connsiteX4" fmla="*/ 344160 w 344160"/>
                  <a:gd name="connsiteY4" fmla="*/ 237406 h 250597"/>
                  <a:gd name="connsiteX5" fmla="*/ 330969 w 344160"/>
                  <a:gd name="connsiteY5" fmla="*/ 250597 h 250597"/>
                  <a:gd name="connsiteX6" fmla="*/ 15351 w 344160"/>
                  <a:gd name="connsiteY6" fmla="*/ 250597 h 250597"/>
                  <a:gd name="connsiteX7" fmla="*/ 2160 w 344160"/>
                  <a:gd name="connsiteY7" fmla="*/ 237406 h 250597"/>
                  <a:gd name="connsiteX8" fmla="*/ 0 w 344160"/>
                  <a:gd name="connsiteY8" fmla="*/ 82830 h 250597"/>
                  <a:gd name="connsiteX9" fmla="*/ 2160 w 344160"/>
                  <a:gd name="connsiteY9" fmla="*/ 13191 h 250597"/>
                  <a:gd name="connsiteX0" fmla="*/ 2160 w 344160"/>
                  <a:gd name="connsiteY0" fmla="*/ 13705 h 251111"/>
                  <a:gd name="connsiteX1" fmla="*/ 15351 w 344160"/>
                  <a:gd name="connsiteY1" fmla="*/ 514 h 251111"/>
                  <a:gd name="connsiteX2" fmla="*/ 126207 w 344160"/>
                  <a:gd name="connsiteY2" fmla="*/ 0 h 251111"/>
                  <a:gd name="connsiteX3" fmla="*/ 330969 w 344160"/>
                  <a:gd name="connsiteY3" fmla="*/ 514 h 251111"/>
                  <a:gd name="connsiteX4" fmla="*/ 344160 w 344160"/>
                  <a:gd name="connsiteY4" fmla="*/ 13705 h 251111"/>
                  <a:gd name="connsiteX5" fmla="*/ 344160 w 344160"/>
                  <a:gd name="connsiteY5" fmla="*/ 237920 h 251111"/>
                  <a:gd name="connsiteX6" fmla="*/ 330969 w 344160"/>
                  <a:gd name="connsiteY6" fmla="*/ 251111 h 251111"/>
                  <a:gd name="connsiteX7" fmla="*/ 15351 w 344160"/>
                  <a:gd name="connsiteY7" fmla="*/ 251111 h 251111"/>
                  <a:gd name="connsiteX8" fmla="*/ 2160 w 344160"/>
                  <a:gd name="connsiteY8" fmla="*/ 237920 h 251111"/>
                  <a:gd name="connsiteX9" fmla="*/ 0 w 344160"/>
                  <a:gd name="connsiteY9" fmla="*/ 83344 h 251111"/>
                  <a:gd name="connsiteX10" fmla="*/ 2160 w 344160"/>
                  <a:gd name="connsiteY10" fmla="*/ 13705 h 251111"/>
                  <a:gd name="connsiteX0" fmla="*/ 2160 w 344160"/>
                  <a:gd name="connsiteY0" fmla="*/ 16086 h 253492"/>
                  <a:gd name="connsiteX1" fmla="*/ 15351 w 344160"/>
                  <a:gd name="connsiteY1" fmla="*/ 2895 h 253492"/>
                  <a:gd name="connsiteX2" fmla="*/ 126207 w 344160"/>
                  <a:gd name="connsiteY2" fmla="*/ 2381 h 253492"/>
                  <a:gd name="connsiteX3" fmla="*/ 226219 w 344160"/>
                  <a:gd name="connsiteY3" fmla="*/ 0 h 253492"/>
                  <a:gd name="connsiteX4" fmla="*/ 330969 w 344160"/>
                  <a:gd name="connsiteY4" fmla="*/ 2895 h 253492"/>
                  <a:gd name="connsiteX5" fmla="*/ 344160 w 344160"/>
                  <a:gd name="connsiteY5" fmla="*/ 16086 h 253492"/>
                  <a:gd name="connsiteX6" fmla="*/ 344160 w 344160"/>
                  <a:gd name="connsiteY6" fmla="*/ 240301 h 253492"/>
                  <a:gd name="connsiteX7" fmla="*/ 330969 w 344160"/>
                  <a:gd name="connsiteY7" fmla="*/ 253492 h 253492"/>
                  <a:gd name="connsiteX8" fmla="*/ 15351 w 344160"/>
                  <a:gd name="connsiteY8" fmla="*/ 253492 h 253492"/>
                  <a:gd name="connsiteX9" fmla="*/ 2160 w 344160"/>
                  <a:gd name="connsiteY9" fmla="*/ 240301 h 253492"/>
                  <a:gd name="connsiteX10" fmla="*/ 0 w 344160"/>
                  <a:gd name="connsiteY10" fmla="*/ 85725 h 253492"/>
                  <a:gd name="connsiteX11" fmla="*/ 2160 w 344160"/>
                  <a:gd name="connsiteY11" fmla="*/ 16086 h 253492"/>
                  <a:gd name="connsiteX0" fmla="*/ 226219 w 344160"/>
                  <a:gd name="connsiteY0" fmla="*/ 0 h 253492"/>
                  <a:gd name="connsiteX1" fmla="*/ 330969 w 344160"/>
                  <a:gd name="connsiteY1" fmla="*/ 2895 h 253492"/>
                  <a:gd name="connsiteX2" fmla="*/ 344160 w 344160"/>
                  <a:gd name="connsiteY2" fmla="*/ 16086 h 253492"/>
                  <a:gd name="connsiteX3" fmla="*/ 344160 w 344160"/>
                  <a:gd name="connsiteY3" fmla="*/ 240301 h 253492"/>
                  <a:gd name="connsiteX4" fmla="*/ 330969 w 344160"/>
                  <a:gd name="connsiteY4" fmla="*/ 253492 h 253492"/>
                  <a:gd name="connsiteX5" fmla="*/ 15351 w 344160"/>
                  <a:gd name="connsiteY5" fmla="*/ 253492 h 253492"/>
                  <a:gd name="connsiteX6" fmla="*/ 2160 w 344160"/>
                  <a:gd name="connsiteY6" fmla="*/ 240301 h 253492"/>
                  <a:gd name="connsiteX7" fmla="*/ 0 w 344160"/>
                  <a:gd name="connsiteY7" fmla="*/ 85725 h 253492"/>
                  <a:gd name="connsiteX8" fmla="*/ 2160 w 344160"/>
                  <a:gd name="connsiteY8" fmla="*/ 16086 h 253492"/>
                  <a:gd name="connsiteX9" fmla="*/ 15351 w 344160"/>
                  <a:gd name="connsiteY9" fmla="*/ 2895 h 253492"/>
                  <a:gd name="connsiteX10" fmla="*/ 217647 w 344160"/>
                  <a:gd name="connsiteY10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4160 w 345282"/>
                  <a:gd name="connsiteY4" fmla="*/ 240301 h 253492"/>
                  <a:gd name="connsiteX5" fmla="*/ 330969 w 345282"/>
                  <a:gd name="connsiteY5" fmla="*/ 253492 h 253492"/>
                  <a:gd name="connsiteX6" fmla="*/ 15351 w 345282"/>
                  <a:gd name="connsiteY6" fmla="*/ 253492 h 253492"/>
                  <a:gd name="connsiteX7" fmla="*/ 2160 w 345282"/>
                  <a:gd name="connsiteY7" fmla="*/ 240301 h 253492"/>
                  <a:gd name="connsiteX8" fmla="*/ 0 w 345282"/>
                  <a:gd name="connsiteY8" fmla="*/ 85725 h 253492"/>
                  <a:gd name="connsiteX9" fmla="*/ 2160 w 345282"/>
                  <a:gd name="connsiteY9" fmla="*/ 16086 h 253492"/>
                  <a:gd name="connsiteX10" fmla="*/ 15351 w 345282"/>
                  <a:gd name="connsiteY10" fmla="*/ 2895 h 253492"/>
                  <a:gd name="connsiteX11" fmla="*/ 217647 w 345282"/>
                  <a:gd name="connsiteY11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217647 w 345282"/>
                  <a:gd name="connsiteY12" fmla="*/ 93821 h 253492"/>
                  <a:gd name="connsiteX0" fmla="*/ 226219 w 345282"/>
                  <a:gd name="connsiteY0" fmla="*/ 0 h 253492"/>
                  <a:gd name="connsiteX1" fmla="*/ 330969 w 345282"/>
                  <a:gd name="connsiteY1" fmla="*/ 2895 h 253492"/>
                  <a:gd name="connsiteX2" fmla="*/ 344160 w 345282"/>
                  <a:gd name="connsiteY2" fmla="*/ 16086 h 253492"/>
                  <a:gd name="connsiteX3" fmla="*/ 345282 w 345282"/>
                  <a:gd name="connsiteY3" fmla="*/ 78581 h 253492"/>
                  <a:gd name="connsiteX4" fmla="*/ 342900 w 345282"/>
                  <a:gd name="connsiteY4" fmla="*/ 171450 h 253492"/>
                  <a:gd name="connsiteX5" fmla="*/ 344160 w 345282"/>
                  <a:gd name="connsiteY5" fmla="*/ 240301 h 253492"/>
                  <a:gd name="connsiteX6" fmla="*/ 330969 w 345282"/>
                  <a:gd name="connsiteY6" fmla="*/ 253492 h 253492"/>
                  <a:gd name="connsiteX7" fmla="*/ 15351 w 345282"/>
                  <a:gd name="connsiteY7" fmla="*/ 253492 h 253492"/>
                  <a:gd name="connsiteX8" fmla="*/ 2160 w 345282"/>
                  <a:gd name="connsiteY8" fmla="*/ 240301 h 253492"/>
                  <a:gd name="connsiteX9" fmla="*/ 0 w 345282"/>
                  <a:gd name="connsiteY9" fmla="*/ 85725 h 253492"/>
                  <a:gd name="connsiteX10" fmla="*/ 2160 w 345282"/>
                  <a:gd name="connsiteY10" fmla="*/ 16086 h 253492"/>
                  <a:gd name="connsiteX11" fmla="*/ 15351 w 345282"/>
                  <a:gd name="connsiteY11" fmla="*/ 2895 h 253492"/>
                  <a:gd name="connsiteX12" fmla="*/ 120015 w 345282"/>
                  <a:gd name="connsiteY12" fmla="*/ 3334 h 253492"/>
                  <a:gd name="connsiteX0" fmla="*/ 330969 w 345282"/>
                  <a:gd name="connsiteY0" fmla="*/ 0 h 250597"/>
                  <a:gd name="connsiteX1" fmla="*/ 344160 w 345282"/>
                  <a:gd name="connsiteY1" fmla="*/ 13191 h 250597"/>
                  <a:gd name="connsiteX2" fmla="*/ 345282 w 345282"/>
                  <a:gd name="connsiteY2" fmla="*/ 75686 h 250597"/>
                  <a:gd name="connsiteX3" fmla="*/ 342900 w 345282"/>
                  <a:gd name="connsiteY3" fmla="*/ 168555 h 250597"/>
                  <a:gd name="connsiteX4" fmla="*/ 344160 w 345282"/>
                  <a:gd name="connsiteY4" fmla="*/ 237406 h 250597"/>
                  <a:gd name="connsiteX5" fmla="*/ 330969 w 345282"/>
                  <a:gd name="connsiteY5" fmla="*/ 250597 h 250597"/>
                  <a:gd name="connsiteX6" fmla="*/ 15351 w 345282"/>
                  <a:gd name="connsiteY6" fmla="*/ 250597 h 250597"/>
                  <a:gd name="connsiteX7" fmla="*/ 2160 w 345282"/>
                  <a:gd name="connsiteY7" fmla="*/ 237406 h 250597"/>
                  <a:gd name="connsiteX8" fmla="*/ 0 w 345282"/>
                  <a:gd name="connsiteY8" fmla="*/ 82830 h 250597"/>
                  <a:gd name="connsiteX9" fmla="*/ 2160 w 345282"/>
                  <a:gd name="connsiteY9" fmla="*/ 13191 h 250597"/>
                  <a:gd name="connsiteX10" fmla="*/ 15351 w 345282"/>
                  <a:gd name="connsiteY10" fmla="*/ 0 h 250597"/>
                  <a:gd name="connsiteX11" fmla="*/ 120015 w 345282"/>
                  <a:gd name="connsiteY11" fmla="*/ 439 h 250597"/>
                  <a:gd name="connsiteX0" fmla="*/ 330969 w 345282"/>
                  <a:gd name="connsiteY0" fmla="*/ 0 h 250597"/>
                  <a:gd name="connsiteX1" fmla="*/ 345282 w 345282"/>
                  <a:gd name="connsiteY1" fmla="*/ 75686 h 250597"/>
                  <a:gd name="connsiteX2" fmla="*/ 342900 w 345282"/>
                  <a:gd name="connsiteY2" fmla="*/ 168555 h 250597"/>
                  <a:gd name="connsiteX3" fmla="*/ 344160 w 345282"/>
                  <a:gd name="connsiteY3" fmla="*/ 237406 h 250597"/>
                  <a:gd name="connsiteX4" fmla="*/ 330969 w 345282"/>
                  <a:gd name="connsiteY4" fmla="*/ 250597 h 250597"/>
                  <a:gd name="connsiteX5" fmla="*/ 15351 w 345282"/>
                  <a:gd name="connsiteY5" fmla="*/ 250597 h 250597"/>
                  <a:gd name="connsiteX6" fmla="*/ 2160 w 345282"/>
                  <a:gd name="connsiteY6" fmla="*/ 237406 h 250597"/>
                  <a:gd name="connsiteX7" fmla="*/ 0 w 345282"/>
                  <a:gd name="connsiteY7" fmla="*/ 82830 h 250597"/>
                  <a:gd name="connsiteX8" fmla="*/ 2160 w 345282"/>
                  <a:gd name="connsiteY8" fmla="*/ 13191 h 250597"/>
                  <a:gd name="connsiteX9" fmla="*/ 15351 w 345282"/>
                  <a:gd name="connsiteY9" fmla="*/ 0 h 250597"/>
                  <a:gd name="connsiteX10" fmla="*/ 120015 w 345282"/>
                  <a:gd name="connsiteY10" fmla="*/ 439 h 250597"/>
                  <a:gd name="connsiteX0" fmla="*/ 345282 w 345282"/>
                  <a:gd name="connsiteY0" fmla="*/ 75686 h 250597"/>
                  <a:gd name="connsiteX1" fmla="*/ 342900 w 345282"/>
                  <a:gd name="connsiteY1" fmla="*/ 168555 h 250597"/>
                  <a:gd name="connsiteX2" fmla="*/ 344160 w 345282"/>
                  <a:gd name="connsiteY2" fmla="*/ 237406 h 250597"/>
                  <a:gd name="connsiteX3" fmla="*/ 330969 w 345282"/>
                  <a:gd name="connsiteY3" fmla="*/ 250597 h 250597"/>
                  <a:gd name="connsiteX4" fmla="*/ 15351 w 345282"/>
                  <a:gd name="connsiteY4" fmla="*/ 250597 h 250597"/>
                  <a:gd name="connsiteX5" fmla="*/ 2160 w 345282"/>
                  <a:gd name="connsiteY5" fmla="*/ 237406 h 250597"/>
                  <a:gd name="connsiteX6" fmla="*/ 0 w 345282"/>
                  <a:gd name="connsiteY6" fmla="*/ 82830 h 250597"/>
                  <a:gd name="connsiteX7" fmla="*/ 2160 w 345282"/>
                  <a:gd name="connsiteY7" fmla="*/ 13191 h 250597"/>
                  <a:gd name="connsiteX8" fmla="*/ 15351 w 345282"/>
                  <a:gd name="connsiteY8" fmla="*/ 0 h 250597"/>
                  <a:gd name="connsiteX9" fmla="*/ 120015 w 345282"/>
                  <a:gd name="connsiteY9" fmla="*/ 439 h 250597"/>
                  <a:gd name="connsiteX0" fmla="*/ 342900 w 344160"/>
                  <a:gd name="connsiteY0" fmla="*/ 168555 h 250597"/>
                  <a:gd name="connsiteX1" fmla="*/ 344160 w 344160"/>
                  <a:gd name="connsiteY1" fmla="*/ 237406 h 250597"/>
                  <a:gd name="connsiteX2" fmla="*/ 330969 w 344160"/>
                  <a:gd name="connsiteY2" fmla="*/ 250597 h 250597"/>
                  <a:gd name="connsiteX3" fmla="*/ 15351 w 344160"/>
                  <a:gd name="connsiteY3" fmla="*/ 250597 h 250597"/>
                  <a:gd name="connsiteX4" fmla="*/ 2160 w 344160"/>
                  <a:gd name="connsiteY4" fmla="*/ 237406 h 250597"/>
                  <a:gd name="connsiteX5" fmla="*/ 0 w 344160"/>
                  <a:gd name="connsiteY5" fmla="*/ 82830 h 250597"/>
                  <a:gd name="connsiteX6" fmla="*/ 2160 w 344160"/>
                  <a:gd name="connsiteY6" fmla="*/ 13191 h 250597"/>
                  <a:gd name="connsiteX7" fmla="*/ 15351 w 344160"/>
                  <a:gd name="connsiteY7" fmla="*/ 0 h 250597"/>
                  <a:gd name="connsiteX8" fmla="*/ 120015 w 344160"/>
                  <a:gd name="connsiteY8" fmla="*/ 439 h 250597"/>
                  <a:gd name="connsiteX0" fmla="*/ 344160 w 344160"/>
                  <a:gd name="connsiteY0" fmla="*/ 237406 h 250597"/>
                  <a:gd name="connsiteX1" fmla="*/ 330969 w 344160"/>
                  <a:gd name="connsiteY1" fmla="*/ 250597 h 250597"/>
                  <a:gd name="connsiteX2" fmla="*/ 15351 w 344160"/>
                  <a:gd name="connsiteY2" fmla="*/ 250597 h 250597"/>
                  <a:gd name="connsiteX3" fmla="*/ 2160 w 344160"/>
                  <a:gd name="connsiteY3" fmla="*/ 237406 h 250597"/>
                  <a:gd name="connsiteX4" fmla="*/ 0 w 344160"/>
                  <a:gd name="connsiteY4" fmla="*/ 82830 h 250597"/>
                  <a:gd name="connsiteX5" fmla="*/ 2160 w 344160"/>
                  <a:gd name="connsiteY5" fmla="*/ 13191 h 250597"/>
                  <a:gd name="connsiteX6" fmla="*/ 15351 w 344160"/>
                  <a:gd name="connsiteY6" fmla="*/ 0 h 250597"/>
                  <a:gd name="connsiteX7" fmla="*/ 120015 w 344160"/>
                  <a:gd name="connsiteY7" fmla="*/ 439 h 250597"/>
                  <a:gd name="connsiteX0" fmla="*/ 330969 w 330969"/>
                  <a:gd name="connsiteY0" fmla="*/ 250597 h 250597"/>
                  <a:gd name="connsiteX1" fmla="*/ 15351 w 330969"/>
                  <a:gd name="connsiteY1" fmla="*/ 250597 h 250597"/>
                  <a:gd name="connsiteX2" fmla="*/ 2160 w 330969"/>
                  <a:gd name="connsiteY2" fmla="*/ 237406 h 250597"/>
                  <a:gd name="connsiteX3" fmla="*/ 0 w 330969"/>
                  <a:gd name="connsiteY3" fmla="*/ 82830 h 250597"/>
                  <a:gd name="connsiteX4" fmla="*/ 2160 w 330969"/>
                  <a:gd name="connsiteY4" fmla="*/ 13191 h 250597"/>
                  <a:gd name="connsiteX5" fmla="*/ 15351 w 330969"/>
                  <a:gd name="connsiteY5" fmla="*/ 0 h 250597"/>
                  <a:gd name="connsiteX6" fmla="*/ 120015 w 330969"/>
                  <a:gd name="connsiteY6" fmla="*/ 439 h 250597"/>
                  <a:gd name="connsiteX0" fmla="*/ 15351 w 120015"/>
                  <a:gd name="connsiteY0" fmla="*/ 250597 h 250597"/>
                  <a:gd name="connsiteX1" fmla="*/ 2160 w 120015"/>
                  <a:gd name="connsiteY1" fmla="*/ 237406 h 250597"/>
                  <a:gd name="connsiteX2" fmla="*/ 0 w 120015"/>
                  <a:gd name="connsiteY2" fmla="*/ 82830 h 250597"/>
                  <a:gd name="connsiteX3" fmla="*/ 2160 w 120015"/>
                  <a:gd name="connsiteY3" fmla="*/ 13191 h 250597"/>
                  <a:gd name="connsiteX4" fmla="*/ 15351 w 120015"/>
                  <a:gd name="connsiteY4" fmla="*/ 0 h 250597"/>
                  <a:gd name="connsiteX5" fmla="*/ 120015 w 120015"/>
                  <a:gd name="connsiteY5" fmla="*/ 439 h 250597"/>
                  <a:gd name="connsiteX0" fmla="*/ 2160 w 120015"/>
                  <a:gd name="connsiteY0" fmla="*/ 237406 h 237406"/>
                  <a:gd name="connsiteX1" fmla="*/ 0 w 120015"/>
                  <a:gd name="connsiteY1" fmla="*/ 82830 h 237406"/>
                  <a:gd name="connsiteX2" fmla="*/ 2160 w 120015"/>
                  <a:gd name="connsiteY2" fmla="*/ 13191 h 237406"/>
                  <a:gd name="connsiteX3" fmla="*/ 15351 w 120015"/>
                  <a:gd name="connsiteY3" fmla="*/ 0 h 237406"/>
                  <a:gd name="connsiteX4" fmla="*/ 120015 w 120015"/>
                  <a:gd name="connsiteY4" fmla="*/ 439 h 237406"/>
                  <a:gd name="connsiteX0" fmla="*/ 0 w 120015"/>
                  <a:gd name="connsiteY0" fmla="*/ 82830 h 82830"/>
                  <a:gd name="connsiteX1" fmla="*/ 2160 w 120015"/>
                  <a:gd name="connsiteY1" fmla="*/ 13191 h 82830"/>
                  <a:gd name="connsiteX2" fmla="*/ 15351 w 120015"/>
                  <a:gd name="connsiteY2" fmla="*/ 0 h 82830"/>
                  <a:gd name="connsiteX3" fmla="*/ 120015 w 120015"/>
                  <a:gd name="connsiteY3" fmla="*/ 439 h 8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" h="82830">
                    <a:moveTo>
                      <a:pt x="0" y="82830"/>
                    </a:moveTo>
                    <a:lnTo>
                      <a:pt x="2160" y="13191"/>
                    </a:lnTo>
                    <a:cubicBezTo>
                      <a:pt x="2160" y="5906"/>
                      <a:pt x="8066" y="0"/>
                      <a:pt x="15351" y="0"/>
                    </a:cubicBezTo>
                    <a:lnTo>
                      <a:pt x="120015" y="439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AE7A54B-F8E1-4D78-B186-CC20E19F38FC}"/>
              </a:ext>
            </a:extLst>
          </p:cNvPr>
          <p:cNvSpPr txBox="1"/>
          <p:nvPr/>
        </p:nvSpPr>
        <p:spPr>
          <a:xfrm>
            <a:off x="4350270" y="6160778"/>
            <a:ext cx="29922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b="1" dirty="0">
                <a:ln w="6350">
                  <a:solidFill>
                    <a:schemeClr val="bg1"/>
                  </a:solidFill>
                </a:ln>
                <a:solidFill>
                  <a:schemeClr val="bg1"/>
                </a:solidFill>
                <a:latin typeface="Bahnschrift Light" panose="020B0502040204020203" pitchFamily="34" charset="0"/>
              </a:rPr>
              <a:t>Escribe el título T1:E2 Episodio 2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867E809C-1A01-B839-DC91-1530C8F7452C}"/>
              </a:ext>
            </a:extLst>
          </p:cNvPr>
          <p:cNvSpPr/>
          <p:nvPr/>
        </p:nvSpPr>
        <p:spPr>
          <a:xfrm>
            <a:off x="245049" y="5794666"/>
            <a:ext cx="11196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02B3DCA9-758B-4DB3-69DF-228ECCDBBAF5}"/>
              </a:ext>
            </a:extLst>
          </p:cNvPr>
          <p:cNvSpPr/>
          <p:nvPr/>
        </p:nvSpPr>
        <p:spPr>
          <a:xfrm>
            <a:off x="-11709410" y="5794666"/>
            <a:ext cx="1188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6BFD3BC9-9013-13FF-488E-24B0A2C7EB73}"/>
              </a:ext>
            </a:extLst>
          </p:cNvPr>
          <p:cNvSpPr txBox="1"/>
          <p:nvPr/>
        </p:nvSpPr>
        <p:spPr>
          <a:xfrm>
            <a:off x="11471563" y="5673210"/>
            <a:ext cx="7236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100" b="1" dirty="0">
                <a:solidFill>
                  <a:schemeClr val="bg1"/>
                </a:solidFill>
                <a:latin typeface="Josefin Sans" pitchFamily="2" charset="0"/>
              </a:rPr>
              <a:t>50:00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ADED0F3A-0A22-E62F-F5F9-AAB88EF509BA}"/>
              </a:ext>
            </a:extLst>
          </p:cNvPr>
          <p:cNvSpPr/>
          <p:nvPr/>
        </p:nvSpPr>
        <p:spPr>
          <a:xfrm>
            <a:off x="0" y="5673210"/>
            <a:ext cx="129600" cy="308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FD28CDE2-C8B0-A53B-963F-2E285B1E8FE3}"/>
              </a:ext>
            </a:extLst>
          </p:cNvPr>
          <p:cNvSpPr/>
          <p:nvPr/>
        </p:nvSpPr>
        <p:spPr>
          <a:xfrm>
            <a:off x="133872" y="5748345"/>
            <a:ext cx="129600" cy="12864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Triángulo isósceles 61">
            <a:hlinkClick r:id="rId2" action="ppaction://hlinksldjump"/>
            <a:extLst>
              <a:ext uri="{FF2B5EF4-FFF2-40B4-BE49-F238E27FC236}">
                <a16:creationId xmlns:a16="http://schemas.microsoft.com/office/drawing/2014/main" id="{9D49125A-1737-CEBD-54EC-51E80803FE4E}"/>
              </a:ext>
            </a:extLst>
          </p:cNvPr>
          <p:cNvSpPr/>
          <p:nvPr/>
        </p:nvSpPr>
        <p:spPr>
          <a:xfrm rot="5400000">
            <a:off x="8842092" y="6249851"/>
            <a:ext cx="229672" cy="193067"/>
          </a:xfrm>
          <a:prstGeom prst="triangle">
            <a:avLst/>
          </a:prstGeom>
          <a:noFill/>
          <a:ln w="285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BEC62C1B-5251-7DA3-FC87-AA5552C42581}"/>
              </a:ext>
            </a:extLst>
          </p:cNvPr>
          <p:cNvCxnSpPr/>
          <p:nvPr/>
        </p:nvCxnSpPr>
        <p:spPr>
          <a:xfrm>
            <a:off x="9132094" y="6206264"/>
            <a:ext cx="0" cy="280988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8" name="Picture 19">
            <a:extLst>
              <a:ext uri="{FF2B5EF4-FFF2-40B4-BE49-F238E27FC236}">
                <a16:creationId xmlns:a16="http://schemas.microsoft.com/office/drawing/2014/main" id="{57CA12F4-AAFE-6066-DB82-EA7DC41F63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326608" y="7408922"/>
            <a:ext cx="359652" cy="629587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864D2A42-B6FE-B310-3272-C364AE3A2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34" y="1484936"/>
            <a:ext cx="11879999" cy="413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3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007 L 0.92409 -0.00069 " pathEditMode="relative" rAng="0" ptsTypes="AA">
                                      <p:cBhvr>
                                        <p:cTn id="12" dur="2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24" y="-6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L 0.91836 -0.00254 " pathEditMode="relative" rAng="0" ptsTypes="AA">
                                      <p:cBhvr>
                                        <p:cTn id="14" dur="2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11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4218 -0.17084 " pathEditMode="relative" rAng="0" ptsTypes="AA">
                                      <p:cBhvr>
                                        <p:cTn id="18" dur="375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" y="-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8" grpId="0" animBg="1"/>
      <p:bldP spid="61" grpId="0" animBg="1"/>
      <p:bldP spid="62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669</Words>
  <Application>Microsoft Office PowerPoint</Application>
  <PresentationFormat>Panorámica</PresentationFormat>
  <Paragraphs>167</Paragraphs>
  <Slides>19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30" baseType="lpstr">
      <vt:lpstr>Aharoni</vt:lpstr>
      <vt:lpstr>Amatemora</vt:lpstr>
      <vt:lpstr>Arial</vt:lpstr>
      <vt:lpstr>Bahnschrift</vt:lpstr>
      <vt:lpstr>Bahnschrift Light</vt:lpstr>
      <vt:lpstr>Calibri</vt:lpstr>
      <vt:lpstr>Calibri Light</vt:lpstr>
      <vt:lpstr>Josefin Sans</vt:lpstr>
      <vt:lpstr>Joynoted Demo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Lucia</dc:creator>
  <cp:lastModifiedBy>Nao Ana</cp:lastModifiedBy>
  <cp:revision>16</cp:revision>
  <dcterms:created xsi:type="dcterms:W3CDTF">2022-06-07T21:14:43Z</dcterms:created>
  <dcterms:modified xsi:type="dcterms:W3CDTF">2024-12-09T02:18:52Z</dcterms:modified>
</cp:coreProperties>
</file>

<file path=docProps/thumbnail.jpeg>
</file>